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3" r:id="rId5"/>
    <p:sldId id="274" r:id="rId6"/>
    <p:sldId id="279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391" autoAdjust="0"/>
  </p:normalViewPr>
  <p:slideViewPr>
    <p:cSldViewPr snapToGrid="0">
      <p:cViewPr>
        <p:scale>
          <a:sx n="100" d="100"/>
          <a:sy n="100" d="100"/>
        </p:scale>
        <p:origin x="118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DD15D0-6645-432F-A0D5-7D2B62715CB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2026/5/6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2396B47-6540-4820-9BCD-7F00673DC5CC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70A596-7141-45E9-836C-E467146705E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875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A6F10-DE70-4C5D-95F1-5FB3B411227B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CF87A2-A4CE-44F2-804B-31A1A6740967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 rtlCol="0"/>
          <a:lstStyle/>
          <a:p>
            <a:pPr rtl="0"/>
            <a:fld id="{F8CCE002-9F7E-4F7A-9EA4-B793B9E4F522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08A1E-CFC5-43A6-BD7C-073CBF930612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7587EB8-E9C8-4306-B3A8-0200E52C5110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D04C0-8CA3-4995-850D-B57F91809464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11A49-F58E-49A7-9078-3B20AEDED41D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3149DA-D8A9-4682-ABAC-995BEDC7D3D8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C560B-F190-4E98-ADF7-3D106D769863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5D010-4AD4-478A-8B56-15B7BB3299B0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 rtlCol="0"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3AE904-BBFB-4F37-891D-4EE1921C8ED1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9AE4517-A623-4E34-A2DC-DDD1A7DC4CDE}" type="datetime1">
              <a:rPr lang="zh-TW" altLang="en-US" noProof="0" smtClean="0"/>
              <a:t>2026/5/6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1287951-3252-45B5-9534-14D42FFAD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rtlCol="0">
            <a:normAutofit/>
          </a:bodyPr>
          <a:lstStyle/>
          <a:p>
            <a:r>
              <a:rPr lang="zh-TW" altLang="en-US" sz="4800" b="1" cap="none" dirty="0">
                <a:solidFill>
                  <a:schemeClr val="bg1"/>
                </a:solidFill>
              </a:rPr>
              <a:t>新舊版</a:t>
            </a:r>
            <a:r>
              <a:rPr lang="en-US" altLang="zh-TW" sz="4800" b="1" cap="none" dirty="0" err="1">
                <a:solidFill>
                  <a:schemeClr val="bg1"/>
                </a:solidFill>
              </a:rPr>
              <a:t>Elementor</a:t>
            </a:r>
            <a:r>
              <a:rPr lang="zh-TW" altLang="en-US" sz="4800" b="1" cap="none" dirty="0">
                <a:solidFill>
                  <a:schemeClr val="bg1"/>
                </a:solidFill>
              </a:rPr>
              <a:t>編輯環境差異介紹</a:t>
            </a:r>
            <a:endParaRPr lang="en-US" altLang="zh-TW" sz="4800" b="1" cap="none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電算中心</a:t>
            </a:r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9BA3151-63D2-4315-A20C-FDB8F8882C9E}"/>
              </a:ext>
            </a:extLst>
          </p:cNvPr>
          <p:cNvSpPr/>
          <p:nvPr/>
        </p:nvSpPr>
        <p:spPr>
          <a:xfrm>
            <a:off x="20" y="132308"/>
            <a:ext cx="1219198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BB64CA-908A-4668-AEFE-8864DE27683D}"/>
              </a:ext>
            </a:extLst>
          </p:cNvPr>
          <p:cNvSpPr txBox="1"/>
          <p:nvPr/>
        </p:nvSpPr>
        <p:spPr>
          <a:xfrm>
            <a:off x="5490706" y="31176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B9E059-E857-4C5A-AD46-6D7C1DF73BFB}"/>
              </a:ext>
            </a:extLst>
          </p:cNvPr>
          <p:cNvSpPr txBox="1"/>
          <p:nvPr/>
        </p:nvSpPr>
        <p:spPr>
          <a:xfrm>
            <a:off x="2992701" y="1930956"/>
            <a:ext cx="2685351" cy="299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8000"/>
              </a:lnSpc>
              <a:buAutoNum type="arabicPeriod"/>
            </a:pPr>
            <a:r>
              <a:rPr lang="zh-TW" altLang="en-US" sz="2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編輯環境差異</a:t>
            </a:r>
            <a:endParaRPr lang="en-US" altLang="zh-TW" sz="2800" b="1" dirty="0">
              <a:solidFill>
                <a:schemeClr val="bg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8000"/>
              </a:lnSpc>
              <a:buAutoNum type="arabicPeriod"/>
            </a:pPr>
            <a:r>
              <a:rPr lang="zh-TW" altLang="en-US" sz="2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選單</a:t>
            </a:r>
            <a:endParaRPr lang="en-US" altLang="zh-TW" sz="2800" b="1" dirty="0">
              <a:solidFill>
                <a:schemeClr val="bg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8000"/>
              </a:lnSpc>
              <a:buAutoNum type="arabicPeriod"/>
            </a:pPr>
            <a:r>
              <a:rPr lang="zh-TW" altLang="en-US" sz="2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小工具面板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639B833-E674-4483-813C-C33295B754B3}"/>
              </a:ext>
            </a:extLst>
          </p:cNvPr>
          <p:cNvSpPr txBox="1"/>
          <p:nvPr/>
        </p:nvSpPr>
        <p:spPr>
          <a:xfrm>
            <a:off x="6355209" y="1930956"/>
            <a:ext cx="3493264" cy="1970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8000"/>
              </a:lnSpc>
              <a:buFont typeface="+mj-lt"/>
              <a:buAutoNum type="arabicPeriod" startAt="4"/>
            </a:pPr>
            <a:r>
              <a:rPr lang="zh-TW" altLang="en-US" sz="2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面板功能區</a:t>
            </a:r>
            <a:endParaRPr lang="en-US" altLang="zh-TW" sz="2800" b="1" dirty="0">
              <a:solidFill>
                <a:schemeClr val="bg1">
                  <a:lumMod val="90000"/>
                  <a:lumOff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8000"/>
              </a:lnSpc>
              <a:buAutoNum type="arabicPeriod" startAt="4"/>
            </a:pPr>
            <a:r>
              <a:rPr lang="zh-TW" altLang="en-US" sz="2800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新版編輯環境功能</a:t>
            </a:r>
          </a:p>
        </p:txBody>
      </p:sp>
      <p:sp>
        <p:nvSpPr>
          <p:cNvPr id="23" name="投影片編號版面配置區 3">
            <a:extLst>
              <a:ext uri="{FF2B5EF4-FFF2-40B4-BE49-F238E27FC236}">
                <a16:creationId xmlns:a16="http://schemas.microsoft.com/office/drawing/2014/main" id="{295307A0-0D16-4ADF-AD0D-66BC9A84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85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49BA3151-63D2-4315-A20C-FDB8F8882C9E}"/>
              </a:ext>
            </a:extLst>
          </p:cNvPr>
          <p:cNvSpPr/>
          <p:nvPr/>
        </p:nvSpPr>
        <p:spPr>
          <a:xfrm>
            <a:off x="20" y="132308"/>
            <a:ext cx="1219198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BB64CA-908A-4668-AEFE-8864DE27683D}"/>
              </a:ext>
            </a:extLst>
          </p:cNvPr>
          <p:cNvSpPr txBox="1"/>
          <p:nvPr/>
        </p:nvSpPr>
        <p:spPr>
          <a:xfrm>
            <a:off x="4193078" y="30655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編輯環境差異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73F0DC9-911C-4515-9E24-1F9E0BB9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1" y="1761180"/>
            <a:ext cx="5203743" cy="49959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A4D235A-DD68-429B-9ACB-CEDA2CC968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"/>
          <a:stretch/>
        </p:blipFill>
        <p:spPr>
          <a:xfrm>
            <a:off x="6367708" y="1753416"/>
            <a:ext cx="5203742" cy="50036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1B238A-B569-4CFD-9641-2BDC455123EF}"/>
              </a:ext>
            </a:extLst>
          </p:cNvPr>
          <p:cNvSpPr txBox="1"/>
          <p:nvPr/>
        </p:nvSpPr>
        <p:spPr>
          <a:xfrm>
            <a:off x="620551" y="1290957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A451610-78CD-485B-9A1E-8C75C69CCFFE}"/>
              </a:ext>
            </a:extLst>
          </p:cNvPr>
          <p:cNvSpPr txBox="1"/>
          <p:nvPr/>
        </p:nvSpPr>
        <p:spPr>
          <a:xfrm>
            <a:off x="6367708" y="1291596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512977-08F1-4F60-9DDB-AFDFA817AEBF}"/>
              </a:ext>
            </a:extLst>
          </p:cNvPr>
          <p:cNvSpPr txBox="1"/>
          <p:nvPr/>
        </p:nvSpPr>
        <p:spPr>
          <a:xfrm>
            <a:off x="1266882" y="1276207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主要操作功能集中在畫面左上與左下位置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6903AA8-5DD2-4AA0-AD88-58E56ACBCCBF}"/>
              </a:ext>
            </a:extLst>
          </p:cNvPr>
          <p:cNvSpPr txBox="1"/>
          <p:nvPr/>
        </p:nvSpPr>
        <p:spPr>
          <a:xfrm>
            <a:off x="7014039" y="127556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主要操作功能位於畫面上方</a:t>
            </a: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5C16598F-4F47-4D15-BBB7-BE8993F5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91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DD1909D0-ECA0-43F1-9B88-FAC1C00004FB}"/>
              </a:ext>
            </a:extLst>
          </p:cNvPr>
          <p:cNvGrpSpPr/>
          <p:nvPr/>
        </p:nvGrpSpPr>
        <p:grpSpPr>
          <a:xfrm>
            <a:off x="20" y="132308"/>
            <a:ext cx="12191980" cy="1066800"/>
            <a:chOff x="20" y="132308"/>
            <a:chExt cx="12191980" cy="10668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195380E-193B-443C-BA7F-A524819B7438}"/>
                </a:ext>
              </a:extLst>
            </p:cNvPr>
            <p:cNvSpPr/>
            <p:nvPr/>
          </p:nvSpPr>
          <p:spPr>
            <a:xfrm>
              <a:off x="20" y="132308"/>
              <a:ext cx="12191980" cy="1066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C1B7058-766D-457F-98F9-50AD6E553FCF}"/>
                </a:ext>
              </a:extLst>
            </p:cNvPr>
            <p:cNvSpPr txBox="1"/>
            <p:nvPr/>
          </p:nvSpPr>
          <p:spPr>
            <a:xfrm>
              <a:off x="5490706" y="31176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選單</a:t>
              </a: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8484B7E2-63E6-482D-A966-410488103312}"/>
              </a:ext>
            </a:extLst>
          </p:cNvPr>
          <p:cNvSpPr txBox="1"/>
          <p:nvPr/>
        </p:nvSpPr>
        <p:spPr>
          <a:xfrm>
            <a:off x="224459" y="1809117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189A84-C4DD-4CDF-A661-AF12B44362F4}"/>
              </a:ext>
            </a:extLst>
          </p:cNvPr>
          <p:cNvSpPr txBox="1"/>
          <p:nvPr/>
        </p:nvSpPr>
        <p:spPr>
          <a:xfrm>
            <a:off x="5017224" y="1808246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B8EA9ED-DC79-4613-98B7-7466B7F5318D}"/>
              </a:ext>
            </a:extLst>
          </p:cNvPr>
          <p:cNvGrpSpPr/>
          <p:nvPr/>
        </p:nvGrpSpPr>
        <p:grpSpPr>
          <a:xfrm>
            <a:off x="205317" y="2582309"/>
            <a:ext cx="2311055" cy="2503800"/>
            <a:chOff x="205317" y="2208929"/>
            <a:chExt cx="2311055" cy="25038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1158563-162E-485A-8B8E-2CC28EC7B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6" r="1"/>
            <a:stretch/>
          </p:blipFill>
          <p:spPr>
            <a:xfrm>
              <a:off x="224459" y="2258627"/>
              <a:ext cx="2291913" cy="245410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482D245-8AC0-4722-B3B6-8F13C74B25E2}"/>
                </a:ext>
              </a:extLst>
            </p:cNvPr>
            <p:cNvSpPr/>
            <p:nvPr/>
          </p:nvSpPr>
          <p:spPr>
            <a:xfrm>
              <a:off x="205317" y="2289097"/>
              <a:ext cx="327660" cy="251460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BEE5A16-D97D-4DF2-BB5D-6B258CE3A535}"/>
                </a:ext>
              </a:extLst>
            </p:cNvPr>
            <p:cNvSpPr txBox="1"/>
            <p:nvPr/>
          </p:nvSpPr>
          <p:spPr>
            <a:xfrm>
              <a:off x="501224" y="22089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①</a:t>
              </a: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662DA97-ECC0-4486-8A25-61FD6DE6BB4E}"/>
              </a:ext>
            </a:extLst>
          </p:cNvPr>
          <p:cNvSpPr txBox="1"/>
          <p:nvPr/>
        </p:nvSpPr>
        <p:spPr>
          <a:xfrm>
            <a:off x="113877" y="220704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點擊左上角①選單，會到②選單功能畫面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113790BA-36BD-4825-8446-9592CF6408F9}"/>
              </a:ext>
            </a:extLst>
          </p:cNvPr>
          <p:cNvGrpSpPr/>
          <p:nvPr/>
        </p:nvGrpSpPr>
        <p:grpSpPr>
          <a:xfrm>
            <a:off x="2608235" y="2582309"/>
            <a:ext cx="2317126" cy="3479160"/>
            <a:chOff x="2608235" y="2208929"/>
            <a:chExt cx="2317126" cy="347916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46FE622-4B1D-4C80-BADA-FB48DC4B4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76"/>
            <a:stretch/>
          </p:blipFill>
          <p:spPr>
            <a:xfrm>
              <a:off x="2608235" y="2258627"/>
              <a:ext cx="2317126" cy="3429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2A9ABDC-3E70-478F-9BE2-A43FB9DA3FD1}"/>
                </a:ext>
              </a:extLst>
            </p:cNvPr>
            <p:cNvSpPr txBox="1"/>
            <p:nvPr/>
          </p:nvSpPr>
          <p:spPr>
            <a:xfrm>
              <a:off x="2809827" y="22089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②</a:t>
              </a: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15CFF12-0453-4412-90D5-07BD47D3A90E}"/>
              </a:ext>
            </a:extLst>
          </p:cNvPr>
          <p:cNvGrpSpPr/>
          <p:nvPr/>
        </p:nvGrpSpPr>
        <p:grpSpPr>
          <a:xfrm>
            <a:off x="5017224" y="2582309"/>
            <a:ext cx="6950317" cy="2279251"/>
            <a:chOff x="5017224" y="2582309"/>
            <a:chExt cx="6950317" cy="227925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9584DD6-5505-4935-933F-4E57F4EB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7224" y="2632007"/>
              <a:ext cx="6950317" cy="22295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7C56A17D-0E42-4C6B-87D8-3BC6D521D1E6}"/>
                </a:ext>
              </a:extLst>
            </p:cNvPr>
            <p:cNvSpPr/>
            <p:nvPr/>
          </p:nvSpPr>
          <p:spPr>
            <a:xfrm>
              <a:off x="5118430" y="2662477"/>
              <a:ext cx="327660" cy="251460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DDE1871-7EE0-4AB7-9EEA-1B4A357AA32C}"/>
                </a:ext>
              </a:extLst>
            </p:cNvPr>
            <p:cNvSpPr txBox="1"/>
            <p:nvPr/>
          </p:nvSpPr>
          <p:spPr>
            <a:xfrm>
              <a:off x="5488344" y="258230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③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8EDBBF6-775C-4E38-B472-89B6672CC9E5}"/>
              </a:ext>
            </a:extLst>
          </p:cNvPr>
          <p:cNvGrpSpPr/>
          <p:nvPr/>
        </p:nvGrpSpPr>
        <p:grpSpPr>
          <a:xfrm>
            <a:off x="2675706" y="3024606"/>
            <a:ext cx="3633653" cy="1433094"/>
            <a:chOff x="2675706" y="3024606"/>
            <a:chExt cx="3633653" cy="1433094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2F0A45D8-80F8-4286-9EC2-F551B42FE8B1}"/>
                </a:ext>
              </a:extLst>
            </p:cNvPr>
            <p:cNvSpPr/>
            <p:nvPr/>
          </p:nvSpPr>
          <p:spPr>
            <a:xfrm>
              <a:off x="5176558" y="3024606"/>
              <a:ext cx="1132801" cy="671093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38DA53AD-E47A-47EC-B987-8F3F8D7A3130}"/>
                </a:ext>
              </a:extLst>
            </p:cNvPr>
            <p:cNvSpPr/>
            <p:nvPr/>
          </p:nvSpPr>
          <p:spPr>
            <a:xfrm>
              <a:off x="2675706" y="3326901"/>
              <a:ext cx="2193474" cy="1130799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" name="接點: 肘形 24">
              <a:extLst>
                <a:ext uri="{FF2B5EF4-FFF2-40B4-BE49-F238E27FC236}">
                  <a16:creationId xmlns:a16="http://schemas.microsoft.com/office/drawing/2014/main" id="{B61869D8-2F48-497D-A60B-83785A2354A3}"/>
                </a:ext>
              </a:extLst>
            </p:cNvPr>
            <p:cNvCxnSpPr>
              <a:stCxn id="19" idx="3"/>
              <a:endCxn id="18" idx="1"/>
            </p:cNvCxnSpPr>
            <p:nvPr/>
          </p:nvCxnSpPr>
          <p:spPr>
            <a:xfrm flipV="1">
              <a:off x="4869180" y="3360153"/>
              <a:ext cx="307378" cy="532148"/>
            </a:xfrm>
            <a:prstGeom prst="bentConnector3">
              <a:avLst>
                <a:gd name="adj1" fmla="val 3264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5A9C4EC6-8B32-43B2-A9B4-2B55EF8FD452}"/>
              </a:ext>
            </a:extLst>
          </p:cNvPr>
          <p:cNvGrpSpPr/>
          <p:nvPr/>
        </p:nvGrpSpPr>
        <p:grpSpPr>
          <a:xfrm>
            <a:off x="2675706" y="2662477"/>
            <a:ext cx="7565574" cy="2490117"/>
            <a:chOff x="2675706" y="2662477"/>
            <a:chExt cx="7565574" cy="2490117"/>
          </a:xfrm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C4421071-6B93-4659-8AD0-AAD5CF3F84E0}"/>
                </a:ext>
              </a:extLst>
            </p:cNvPr>
            <p:cNvSpPr/>
            <p:nvPr/>
          </p:nvSpPr>
          <p:spPr>
            <a:xfrm>
              <a:off x="2675706" y="4817721"/>
              <a:ext cx="2193474" cy="334873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1947547D-CB6C-4D67-9F1F-7E8DB2DE3259}"/>
                </a:ext>
              </a:extLst>
            </p:cNvPr>
            <p:cNvSpPr/>
            <p:nvPr/>
          </p:nvSpPr>
          <p:spPr>
            <a:xfrm>
              <a:off x="9984611" y="2662477"/>
              <a:ext cx="256669" cy="25146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接點: 肘形 27">
              <a:extLst>
                <a:ext uri="{FF2B5EF4-FFF2-40B4-BE49-F238E27FC236}">
                  <a16:creationId xmlns:a16="http://schemas.microsoft.com/office/drawing/2014/main" id="{1E44EBD2-1114-4833-8466-155F53E3F838}"/>
                </a:ext>
              </a:extLst>
            </p:cNvPr>
            <p:cNvCxnSpPr>
              <a:stCxn id="20" idx="3"/>
              <a:endCxn id="21" idx="2"/>
            </p:cNvCxnSpPr>
            <p:nvPr/>
          </p:nvCxnSpPr>
          <p:spPr>
            <a:xfrm flipV="1">
              <a:off x="4869180" y="2913937"/>
              <a:ext cx="5243766" cy="2071221"/>
            </a:xfrm>
            <a:prstGeom prst="bentConnector2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23B2E8CC-D332-46AC-9BE0-06EA5816623D}"/>
              </a:ext>
            </a:extLst>
          </p:cNvPr>
          <p:cNvGrpSpPr/>
          <p:nvPr/>
        </p:nvGrpSpPr>
        <p:grpSpPr>
          <a:xfrm>
            <a:off x="2675706" y="2662477"/>
            <a:ext cx="8198034" cy="2850138"/>
            <a:chOff x="2675706" y="2662477"/>
            <a:chExt cx="8198034" cy="2850138"/>
          </a:xfrm>
        </p:grpSpPr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78CBA389-1E12-43EF-8DBD-F2EB4ADAF1EF}"/>
                </a:ext>
              </a:extLst>
            </p:cNvPr>
            <p:cNvSpPr/>
            <p:nvPr/>
          </p:nvSpPr>
          <p:spPr>
            <a:xfrm>
              <a:off x="2675706" y="5193120"/>
              <a:ext cx="2193474" cy="319495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E7645CB6-D8C9-446E-9D2F-9ACD76AE098E}"/>
                </a:ext>
              </a:extLst>
            </p:cNvPr>
            <p:cNvSpPr/>
            <p:nvPr/>
          </p:nvSpPr>
          <p:spPr>
            <a:xfrm>
              <a:off x="10617071" y="2662477"/>
              <a:ext cx="256669" cy="251460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接點: 肘形 29">
              <a:extLst>
                <a:ext uri="{FF2B5EF4-FFF2-40B4-BE49-F238E27FC236}">
                  <a16:creationId xmlns:a16="http://schemas.microsoft.com/office/drawing/2014/main" id="{D29181F2-4C53-40F5-9827-31ABD955875F}"/>
                </a:ext>
              </a:extLst>
            </p:cNvPr>
            <p:cNvCxnSpPr>
              <a:stCxn id="22" idx="3"/>
              <a:endCxn id="23" idx="2"/>
            </p:cNvCxnSpPr>
            <p:nvPr/>
          </p:nvCxnSpPr>
          <p:spPr>
            <a:xfrm flipV="1">
              <a:off x="4869180" y="2913937"/>
              <a:ext cx="5876226" cy="2438931"/>
            </a:xfrm>
            <a:prstGeom prst="bentConnector2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918628D-24B7-4976-9C60-1A6BF48A53AF}"/>
              </a:ext>
            </a:extLst>
          </p:cNvPr>
          <p:cNvSpPr txBox="1"/>
          <p:nvPr/>
        </p:nvSpPr>
        <p:spPr>
          <a:xfrm>
            <a:off x="4910544" y="220704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點擊左上角③選單，會彈出選單功能畫面</a:t>
            </a:r>
          </a:p>
        </p:txBody>
      </p:sp>
      <p:sp>
        <p:nvSpPr>
          <p:cNvPr id="41" name="投影片編號版面配置區 3">
            <a:extLst>
              <a:ext uri="{FF2B5EF4-FFF2-40B4-BE49-F238E27FC236}">
                <a16:creationId xmlns:a16="http://schemas.microsoft.com/office/drawing/2014/main" id="{98C545F9-7B87-4E41-9B48-472EB51F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24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168B6EB9-771C-4093-85BB-FDAA47DF60D2}"/>
              </a:ext>
            </a:extLst>
          </p:cNvPr>
          <p:cNvGrpSpPr/>
          <p:nvPr/>
        </p:nvGrpSpPr>
        <p:grpSpPr>
          <a:xfrm>
            <a:off x="20" y="132308"/>
            <a:ext cx="12191980" cy="1066800"/>
            <a:chOff x="20" y="132308"/>
            <a:chExt cx="12191980" cy="10668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80303BA-7E11-4CC8-B748-BFD0D8BE23BF}"/>
                </a:ext>
              </a:extLst>
            </p:cNvPr>
            <p:cNvSpPr/>
            <p:nvPr/>
          </p:nvSpPr>
          <p:spPr>
            <a:xfrm>
              <a:off x="20" y="132308"/>
              <a:ext cx="12191980" cy="1066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BE3CB9D-42CC-47D3-8A9C-5405407C6B21}"/>
                </a:ext>
              </a:extLst>
            </p:cNvPr>
            <p:cNvSpPr txBox="1"/>
            <p:nvPr/>
          </p:nvSpPr>
          <p:spPr>
            <a:xfrm>
              <a:off x="4721264" y="311765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小工具面板</a:t>
              </a: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0F0FD38-EE24-4F27-A590-8D61AC9554ED}"/>
              </a:ext>
            </a:extLst>
          </p:cNvPr>
          <p:cNvSpPr txBox="1"/>
          <p:nvPr/>
        </p:nvSpPr>
        <p:spPr>
          <a:xfrm>
            <a:off x="620551" y="1290957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E08256-11B5-4813-A53C-953A6C9A8D29}"/>
              </a:ext>
            </a:extLst>
          </p:cNvPr>
          <p:cNvSpPr txBox="1"/>
          <p:nvPr/>
        </p:nvSpPr>
        <p:spPr>
          <a:xfrm>
            <a:off x="6367708" y="1291596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1FEF5C7-4F84-4764-9A3C-133675D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78" y="1752138"/>
            <a:ext cx="5189871" cy="461940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1EE216-68B8-492B-A6A4-94A2BDD14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1" y="1752138"/>
            <a:ext cx="5140476" cy="45961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21AA703-A5AE-4797-9DC1-25359D5F8482}"/>
              </a:ext>
            </a:extLst>
          </p:cNvPr>
          <p:cNvSpPr/>
          <p:nvPr/>
        </p:nvSpPr>
        <p:spPr>
          <a:xfrm>
            <a:off x="5433367" y="1774988"/>
            <a:ext cx="327660" cy="25146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A4ECB47-EC75-4543-B892-0FB8ED2024BA}"/>
              </a:ext>
            </a:extLst>
          </p:cNvPr>
          <p:cNvSpPr/>
          <p:nvPr/>
        </p:nvSpPr>
        <p:spPr>
          <a:xfrm>
            <a:off x="6957367" y="1774988"/>
            <a:ext cx="327660" cy="34337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A0E7809-7A5F-4C24-933A-A28BE1FF2C9A}"/>
              </a:ext>
            </a:extLst>
          </p:cNvPr>
          <p:cNvSpPr txBox="1"/>
          <p:nvPr/>
        </p:nvSpPr>
        <p:spPr>
          <a:xfrm>
            <a:off x="1266882" y="127620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點選左側介面右上方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B4F171BC-B863-437E-B91C-4421CA46D9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0" r="7584" b="9800"/>
          <a:stretch/>
        </p:blipFill>
        <p:spPr>
          <a:xfrm>
            <a:off x="3701796" y="1343686"/>
            <a:ext cx="308132" cy="272298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926F8DB-2E1E-4AA1-9C77-1176D86D2402}"/>
              </a:ext>
            </a:extLst>
          </p:cNvPr>
          <p:cNvSpPr txBox="1"/>
          <p:nvPr/>
        </p:nvSpPr>
        <p:spPr>
          <a:xfrm>
            <a:off x="7014039" y="1276207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點選整體畫面左上方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3CCFBEB-5A25-4401-B19F-4477E3F69E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59"/>
          <a:stretch/>
        </p:blipFill>
        <p:spPr>
          <a:xfrm>
            <a:off x="9473482" y="1313460"/>
            <a:ext cx="296785" cy="292449"/>
          </a:xfrm>
          <a:prstGeom prst="rect">
            <a:avLst/>
          </a:prstGeom>
        </p:spPr>
      </p:pic>
      <p:sp>
        <p:nvSpPr>
          <p:cNvPr id="21" name="投影片編號版面配置區 3">
            <a:extLst>
              <a:ext uri="{FF2B5EF4-FFF2-40B4-BE49-F238E27FC236}">
                <a16:creationId xmlns:a16="http://schemas.microsoft.com/office/drawing/2014/main" id="{AF9C01EE-70A0-41F6-AA55-91EA03D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908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F399AECD-1F7C-4A87-937B-E3707B5E7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42" y="1559876"/>
            <a:ext cx="8687173" cy="186912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3AA2F13-2ABB-4733-B941-D6F62E61A78C}"/>
              </a:ext>
            </a:extLst>
          </p:cNvPr>
          <p:cNvGrpSpPr/>
          <p:nvPr/>
        </p:nvGrpSpPr>
        <p:grpSpPr>
          <a:xfrm>
            <a:off x="20" y="132308"/>
            <a:ext cx="12191980" cy="1066800"/>
            <a:chOff x="20" y="132308"/>
            <a:chExt cx="12191980" cy="10668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A44368C-1F3C-4709-A554-6D2AB10B54A8}"/>
                </a:ext>
              </a:extLst>
            </p:cNvPr>
            <p:cNvSpPr/>
            <p:nvPr/>
          </p:nvSpPr>
          <p:spPr>
            <a:xfrm>
              <a:off x="20" y="132308"/>
              <a:ext cx="12191980" cy="1066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6644BB4-A4BB-46F5-898E-5486365A3B45}"/>
                </a:ext>
              </a:extLst>
            </p:cNvPr>
            <p:cNvSpPr txBox="1"/>
            <p:nvPr/>
          </p:nvSpPr>
          <p:spPr>
            <a:xfrm>
              <a:off x="4721264" y="311765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面板功能區</a:t>
              </a: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72E4D3-39C4-4439-99C2-D1BA260C8064}"/>
              </a:ext>
            </a:extLst>
          </p:cNvPr>
          <p:cNvSpPr txBox="1"/>
          <p:nvPr/>
        </p:nvSpPr>
        <p:spPr>
          <a:xfrm>
            <a:off x="1367311" y="1559877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BA928C-C5E3-4B34-80C1-56F3888120E9}"/>
              </a:ext>
            </a:extLst>
          </p:cNvPr>
          <p:cNvSpPr txBox="1"/>
          <p:nvPr/>
        </p:nvSpPr>
        <p:spPr>
          <a:xfrm>
            <a:off x="1367311" y="4062615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5D068BC-76C6-40BA-B600-93E7B493C19B}"/>
              </a:ext>
            </a:extLst>
          </p:cNvPr>
          <p:cNvSpPr txBox="1"/>
          <p:nvPr/>
        </p:nvSpPr>
        <p:spPr>
          <a:xfrm>
            <a:off x="2440560" y="26289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51472E-4F5C-49AC-9E1F-C26533FC26EA}"/>
              </a:ext>
            </a:extLst>
          </p:cNvPr>
          <p:cNvSpPr txBox="1"/>
          <p:nvPr/>
        </p:nvSpPr>
        <p:spPr>
          <a:xfrm>
            <a:off x="3473178" y="26324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導覽器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8780B5-1B7F-4CA9-89E8-069F56AF91A6}"/>
              </a:ext>
            </a:extLst>
          </p:cNvPr>
          <p:cNvSpPr txBox="1"/>
          <p:nvPr/>
        </p:nvSpPr>
        <p:spPr>
          <a:xfrm>
            <a:off x="4495510" y="2628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修訂記錄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4DCB30-AEDD-412F-9256-BCFEF52C2BB1}"/>
              </a:ext>
            </a:extLst>
          </p:cNvPr>
          <p:cNvSpPr txBox="1"/>
          <p:nvPr/>
        </p:nvSpPr>
        <p:spPr>
          <a:xfrm>
            <a:off x="5640558" y="2628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響應模式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277BED-EC80-4C66-893C-CABF3D686376}"/>
              </a:ext>
            </a:extLst>
          </p:cNvPr>
          <p:cNvSpPr txBox="1"/>
          <p:nvPr/>
        </p:nvSpPr>
        <p:spPr>
          <a:xfrm>
            <a:off x="6785606" y="2628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預覽變更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293DD04-CD4B-4A2D-B287-368C842875F1}"/>
              </a:ext>
            </a:extLst>
          </p:cNvPr>
          <p:cNvSpPr txBox="1"/>
          <p:nvPr/>
        </p:nvSpPr>
        <p:spPr>
          <a:xfrm>
            <a:off x="8441990" y="259842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發佈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B85224E-BCE9-4684-8AF0-E67F40443C11}"/>
              </a:ext>
            </a:extLst>
          </p:cNvPr>
          <p:cNvSpPr txBox="1"/>
          <p:nvPr/>
        </p:nvSpPr>
        <p:spPr>
          <a:xfrm>
            <a:off x="9867766" y="25984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儲存設定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D98E45A-07BB-4E07-97D5-64D074BE6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42" y="4062615"/>
            <a:ext cx="8687173" cy="245092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4F3E8962-F4A1-4126-B08C-6D9AB8F9FF55}"/>
              </a:ext>
            </a:extLst>
          </p:cNvPr>
          <p:cNvSpPr/>
          <p:nvPr/>
        </p:nvSpPr>
        <p:spPr>
          <a:xfrm>
            <a:off x="2290519" y="2984008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 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70A06B7-D525-4B67-96AD-D9E2365CEE35}"/>
              </a:ext>
            </a:extLst>
          </p:cNvPr>
          <p:cNvSpPr/>
          <p:nvPr/>
        </p:nvSpPr>
        <p:spPr>
          <a:xfrm>
            <a:off x="3405289" y="29840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CCCE8C9-5FBE-4B3E-BC6B-C22EE1003248}"/>
              </a:ext>
            </a:extLst>
          </p:cNvPr>
          <p:cNvSpPr/>
          <p:nvPr/>
        </p:nvSpPr>
        <p:spPr>
          <a:xfrm>
            <a:off x="4572266" y="29840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A74E8D7-27CE-4CA1-8C0B-F9EA8518203C}"/>
              </a:ext>
            </a:extLst>
          </p:cNvPr>
          <p:cNvSpPr/>
          <p:nvPr/>
        </p:nvSpPr>
        <p:spPr>
          <a:xfrm>
            <a:off x="5683293" y="29840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1A91992-127D-43B0-AF99-D29246AA774B}"/>
              </a:ext>
            </a:extLst>
          </p:cNvPr>
          <p:cNvSpPr/>
          <p:nvPr/>
        </p:nvSpPr>
        <p:spPr>
          <a:xfrm>
            <a:off x="6818618" y="29834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⑤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20DD10-C824-40DA-92B6-38215B6B4E9D}"/>
              </a:ext>
            </a:extLst>
          </p:cNvPr>
          <p:cNvSpPr/>
          <p:nvPr/>
        </p:nvSpPr>
        <p:spPr>
          <a:xfrm>
            <a:off x="8466646" y="29829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⑥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F4A2FC-D3A3-42EC-B928-AAAE58F3CE7E}"/>
              </a:ext>
            </a:extLst>
          </p:cNvPr>
          <p:cNvSpPr/>
          <p:nvPr/>
        </p:nvSpPr>
        <p:spPr>
          <a:xfrm>
            <a:off x="10113823" y="299001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⑦ 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5E72FDA-3369-486A-8FCB-93C5C33348FE}"/>
              </a:ext>
            </a:extLst>
          </p:cNvPr>
          <p:cNvSpPr/>
          <p:nvPr/>
        </p:nvSpPr>
        <p:spPr>
          <a:xfrm>
            <a:off x="3100589" y="37207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①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58D30B2-E93F-45C6-8124-0EF9AB604FF1}"/>
              </a:ext>
            </a:extLst>
          </p:cNvPr>
          <p:cNvSpPr/>
          <p:nvPr/>
        </p:nvSpPr>
        <p:spPr>
          <a:xfrm>
            <a:off x="8754629" y="372079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②</a:t>
            </a:r>
          </a:p>
          <a:p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692846C-23CC-4AF9-8BCD-D8187A8F4AA3}"/>
              </a:ext>
            </a:extLst>
          </p:cNvPr>
          <p:cNvSpPr/>
          <p:nvPr/>
        </p:nvSpPr>
        <p:spPr>
          <a:xfrm>
            <a:off x="3513535" y="37207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9889658-9828-43F1-83EB-E0FB69D66B98}"/>
              </a:ext>
            </a:extLst>
          </p:cNvPr>
          <p:cNvSpPr/>
          <p:nvPr/>
        </p:nvSpPr>
        <p:spPr>
          <a:xfrm>
            <a:off x="6654349" y="37181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④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167CE81-4A6F-4405-ABDA-553ADE3E0493}"/>
              </a:ext>
            </a:extLst>
          </p:cNvPr>
          <p:cNvSpPr/>
          <p:nvPr/>
        </p:nvSpPr>
        <p:spPr>
          <a:xfrm>
            <a:off x="9154887" y="37181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⑤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DEAA236-F146-48BD-856E-5131118E29D1}"/>
              </a:ext>
            </a:extLst>
          </p:cNvPr>
          <p:cNvSpPr/>
          <p:nvPr/>
        </p:nvSpPr>
        <p:spPr>
          <a:xfrm>
            <a:off x="9874065" y="37173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⑥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4CBED3E-B650-4B19-BC9A-5C5F749A73AC}"/>
              </a:ext>
            </a:extLst>
          </p:cNvPr>
          <p:cNvSpPr/>
          <p:nvPr/>
        </p:nvSpPr>
        <p:spPr>
          <a:xfrm>
            <a:off x="10509654" y="371335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⑦ </a:t>
            </a:r>
            <a:endParaRPr lang="zh-TW" altLang="en-US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CB400B43-6C80-4B4A-ADF8-898B1D25AB5D}"/>
              </a:ext>
            </a:extLst>
          </p:cNvPr>
          <p:cNvSpPr/>
          <p:nvPr/>
        </p:nvSpPr>
        <p:spPr>
          <a:xfrm>
            <a:off x="3136137" y="3750736"/>
            <a:ext cx="327660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ABB8BF44-6B19-4B84-84FA-FC636C7C4D55}"/>
              </a:ext>
            </a:extLst>
          </p:cNvPr>
          <p:cNvSpPr/>
          <p:nvPr/>
        </p:nvSpPr>
        <p:spPr>
          <a:xfrm>
            <a:off x="3548573" y="3750736"/>
            <a:ext cx="327660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F13326A5-1577-4F9C-A6EA-063BF04FEF86}"/>
              </a:ext>
            </a:extLst>
          </p:cNvPr>
          <p:cNvSpPr/>
          <p:nvPr/>
        </p:nvSpPr>
        <p:spPr>
          <a:xfrm>
            <a:off x="6189113" y="3750736"/>
            <a:ext cx="1347067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2A96E91F-FA19-4B3F-8044-8CBEF6242DD2}"/>
              </a:ext>
            </a:extLst>
          </p:cNvPr>
          <p:cNvSpPr/>
          <p:nvPr/>
        </p:nvSpPr>
        <p:spPr>
          <a:xfrm>
            <a:off x="8790928" y="3750736"/>
            <a:ext cx="327660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FA1B3224-E00E-4C5D-BAC1-6718717A039D}"/>
              </a:ext>
            </a:extLst>
          </p:cNvPr>
          <p:cNvSpPr/>
          <p:nvPr/>
        </p:nvSpPr>
        <p:spPr>
          <a:xfrm>
            <a:off x="9196797" y="3750736"/>
            <a:ext cx="327660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92EA2589-A967-44E3-B57E-4C8C299E4A97}"/>
              </a:ext>
            </a:extLst>
          </p:cNvPr>
          <p:cNvSpPr/>
          <p:nvPr/>
        </p:nvSpPr>
        <p:spPr>
          <a:xfrm>
            <a:off x="9663835" y="3750736"/>
            <a:ext cx="840814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032A5864-A0A3-4429-941F-81A5BE778FCE}"/>
              </a:ext>
            </a:extLst>
          </p:cNvPr>
          <p:cNvSpPr/>
          <p:nvPr/>
        </p:nvSpPr>
        <p:spPr>
          <a:xfrm>
            <a:off x="10546430" y="3750736"/>
            <a:ext cx="327660" cy="64633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投影片編號版面配置區 3">
            <a:extLst>
              <a:ext uri="{FF2B5EF4-FFF2-40B4-BE49-F238E27FC236}">
                <a16:creationId xmlns:a16="http://schemas.microsoft.com/office/drawing/2014/main" id="{FB870C31-32AC-427A-8F8C-5F9F2BA2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693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D7D1731A-159E-4C54-8A8E-561D500CF6C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5A05A64-86D2-4C90-994C-CEEE7E035760}"/>
                </a:ext>
              </a:extLst>
            </p:cNvPr>
            <p:cNvSpPr/>
            <p:nvPr/>
          </p:nvSpPr>
          <p:spPr>
            <a:xfrm>
              <a:off x="0" y="0"/>
              <a:ext cx="12192000" cy="68579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E7BD6330-1FEB-4290-AA13-E96379234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40000"/>
            </a:blip>
            <a:srcRect t="15730"/>
            <a:stretch/>
          </p:blipFill>
          <p:spPr>
            <a:xfrm>
              <a:off x="20" y="10"/>
              <a:ext cx="12191980" cy="6857990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97CC89A3-0EFF-4C23-A568-D683859588CE}"/>
              </a:ext>
            </a:extLst>
          </p:cNvPr>
          <p:cNvGrpSpPr/>
          <p:nvPr/>
        </p:nvGrpSpPr>
        <p:grpSpPr>
          <a:xfrm>
            <a:off x="20" y="132308"/>
            <a:ext cx="12191980" cy="1066800"/>
            <a:chOff x="20" y="132308"/>
            <a:chExt cx="12191980" cy="10668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4602D12-66CD-4A3A-B4A6-29FA7AE72500}"/>
                </a:ext>
              </a:extLst>
            </p:cNvPr>
            <p:cNvSpPr/>
            <p:nvPr/>
          </p:nvSpPr>
          <p:spPr>
            <a:xfrm>
              <a:off x="20" y="132308"/>
              <a:ext cx="12191980" cy="1066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95FEA1C-B10B-47C8-A6B2-8CD74CF43588}"/>
                </a:ext>
              </a:extLst>
            </p:cNvPr>
            <p:cNvSpPr txBox="1"/>
            <p:nvPr/>
          </p:nvSpPr>
          <p:spPr>
            <a:xfrm>
              <a:off x="3887703" y="311765"/>
              <a:ext cx="4416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新版編輯環境功能</a:t>
              </a: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6C666BB7-7B9D-4B29-AE83-67F42F64D82B}"/>
              </a:ext>
            </a:extLst>
          </p:cNvPr>
          <p:cNvSpPr txBox="1"/>
          <p:nvPr/>
        </p:nvSpPr>
        <p:spPr>
          <a:xfrm>
            <a:off x="987848" y="1778670"/>
            <a:ext cx="9761643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系統會自動判斷此版面有哪些頁面是使用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Elementor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編輯的，並提供直接切換的功能。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管理者可以直接點擊切換，不需要再進入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WordPress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後台操作。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833BF3-0DE7-4DA6-96FE-1C55996C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24" y="2781546"/>
            <a:ext cx="10061152" cy="36327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8E66C7E-3EB4-4646-93B3-08AB4E07942E}"/>
              </a:ext>
            </a:extLst>
          </p:cNvPr>
          <p:cNvSpPr/>
          <p:nvPr/>
        </p:nvSpPr>
        <p:spPr>
          <a:xfrm>
            <a:off x="3792412" y="2796776"/>
            <a:ext cx="1686367" cy="40362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5ECE9416-11C4-4489-A1AA-41156ECB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067" y="6407614"/>
            <a:ext cx="336733" cy="365125"/>
          </a:xfrm>
        </p:spPr>
        <p:txBody>
          <a:bodyPr/>
          <a:lstStyle/>
          <a:p>
            <a:pPr rtl="0"/>
            <a:fld id="{4FAB73BC-B049-4115-A692-8D63A059BFB8}" type="slidenum">
              <a:rPr lang="en-US" altLang="zh-TW" b="1" noProof="0" smtClean="0">
                <a:solidFill>
                  <a:schemeClr val="bg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b="1" noProof="0" dirty="0">
              <a:solidFill>
                <a:schemeClr val="bg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E75827B-118F-4269-8D56-326423DC2BA8}"/>
              </a:ext>
            </a:extLst>
          </p:cNvPr>
          <p:cNvSpPr txBox="1"/>
          <p:nvPr/>
        </p:nvSpPr>
        <p:spPr>
          <a:xfrm>
            <a:off x="1100611" y="1438216"/>
            <a:ext cx="64633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</a:p>
        </p:txBody>
      </p:sp>
    </p:spTree>
    <p:extLst>
      <p:ext uri="{BB962C8B-B14F-4D97-AF65-F5344CB8AC3E}">
        <p14:creationId xmlns:p14="http://schemas.microsoft.com/office/powerpoint/2010/main" val="3354650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232_TF89910445.potx" id="{D51AFC88-EF60-496D-9C6F-AE10744E859D}" vid="{A6695148-A923-41B3-86AD-93BFA79596C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4E3864-550F-4194-BC9D-CCA442A52D0D}">
  <ds:schemaRefs>
    <ds:schemaRef ds:uri="http://purl.org/dc/elements/1.1/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帶狀設計</Template>
  <TotalTime>0</TotalTime>
  <Words>180</Words>
  <Application>Microsoft Office PowerPoint</Application>
  <PresentationFormat>寬螢幕</PresentationFormat>
  <Paragraphs>61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JhengHei UI</vt:lpstr>
      <vt:lpstr>微軟正黑體</vt:lpstr>
      <vt:lpstr>新細明體</vt:lpstr>
      <vt:lpstr>Corbel</vt:lpstr>
      <vt:lpstr>Wingdings</vt:lpstr>
      <vt:lpstr>帶狀</vt:lpstr>
      <vt:lpstr>新舊版Elementor編輯環境差異介紹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2026-05-06T06:27:54Z</dcterms:created>
  <dcterms:modified xsi:type="dcterms:W3CDTF">2026-05-06T08:41:31Z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