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autoCompressPictures="0">
  <p:sldMasterIdLst>
    <p:sldMasterId id="2147483648" r:id="rId4"/>
  </p:sldMasterIdLst>
  <p:notesMasterIdLst>
    <p:notesMasterId r:id="rId12"/>
  </p:notesMasterIdLst>
  <p:handoutMasterIdLst>
    <p:handoutMasterId r:id="rId13"/>
  </p:handoutMasterIdLst>
  <p:sldIdLst>
    <p:sldId id="273" r:id="rId5"/>
    <p:sldId id="274" r:id="rId6"/>
    <p:sldId id="279" r:id="rId7"/>
    <p:sldId id="275" r:id="rId8"/>
    <p:sldId id="276" r:id="rId9"/>
    <p:sldId id="277" r:id="rId10"/>
    <p:sldId id="278" r:id="rId11"/>
  </p:sldIdLst>
  <p:sldSz cx="12192000" cy="6858000"/>
  <p:notesSz cx="6858000" cy="9144000"/>
  <p:defaultTextStyle>
    <a:defPPr rtl="0">
      <a:defRPr lang="zh-tw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C2C2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14" autoAdjust="0"/>
    <p:restoredTop sz="96391" autoAdjust="0"/>
  </p:normalViewPr>
  <p:slideViewPr>
    <p:cSldViewPr snapToGrid="0">
      <p:cViewPr>
        <p:scale>
          <a:sx n="100" d="100"/>
          <a:sy n="100" d="100"/>
        </p:scale>
        <p:origin x="1186" y="52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7" d="100"/>
          <a:sy n="87" d="100"/>
        </p:scale>
        <p:origin x="3090" y="10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handoutMaster" Target="handoutMasters/handoutMaster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viewProps" Target="view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預留位置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zh-TW" altLang="en-US" dirty="0">
              <a:latin typeface="Microsoft JhengHei UI" panose="020B0604030504040204" pitchFamily="34" charset="-120"/>
              <a:ea typeface="Microsoft JhengHei UI" panose="020B0604030504040204" pitchFamily="34" charset="-120"/>
            </a:endParaRPr>
          </a:p>
        </p:txBody>
      </p:sp>
      <p:sp>
        <p:nvSpPr>
          <p:cNvPr id="3" name="日期版面配置區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63DD15D0-6645-432F-A0D5-7D2B62715CBC}" type="datetime1">
              <a:rPr lang="zh-TW" altLang="en-US" smtClean="0">
                <a:latin typeface="Microsoft JhengHei UI" panose="020B0604030504040204" pitchFamily="34" charset="-120"/>
                <a:ea typeface="Microsoft JhengHei UI" panose="020B0604030504040204" pitchFamily="34" charset="-120"/>
              </a:rPr>
              <a:t>2026/5/6</a:t>
            </a:fld>
            <a:endParaRPr lang="zh-TW" altLang="en-US" dirty="0">
              <a:latin typeface="Microsoft JhengHei UI" panose="020B0604030504040204" pitchFamily="34" charset="-120"/>
              <a:ea typeface="Microsoft JhengHei UI" panose="020B0604030504040204" pitchFamily="34" charset="-120"/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zh-TW" altLang="en-US" dirty="0">
              <a:latin typeface="Microsoft JhengHei UI" panose="020B0604030504040204" pitchFamily="34" charset="-120"/>
              <a:ea typeface="Microsoft JhengHei UI" panose="020B0604030504040204" pitchFamily="34" charset="-120"/>
            </a:endParaRPr>
          </a:p>
        </p:txBody>
      </p:sp>
      <p:sp>
        <p:nvSpPr>
          <p:cNvPr id="5" name="投影片編號預留位置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EEF054BB-8F28-4346-8754-0E5644500E18}" type="slidenum">
              <a:rPr lang="en-US" altLang="zh-TW" smtClean="0">
                <a:latin typeface="Microsoft JhengHei UI" panose="020B0604030504040204" pitchFamily="34" charset="-120"/>
                <a:ea typeface="Microsoft JhengHei UI" panose="020B0604030504040204" pitchFamily="34" charset="-120"/>
              </a:rPr>
              <a:t>‹#›</a:t>
            </a:fld>
            <a:endParaRPr lang="zh-TW" altLang="en-US" dirty="0">
              <a:latin typeface="Microsoft JhengHei UI" panose="020B0604030504040204" pitchFamily="34" charset="-120"/>
              <a:ea typeface="Microsoft JhengHei UI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622230909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預留位置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</a:lstStyle>
          <a:p>
            <a:endParaRPr lang="zh-TW" altLang="en-US" noProof="0" dirty="0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</a:lstStyle>
          <a:p>
            <a:fld id="{22396B47-6540-4820-9BCD-7F00673DC5CC}" type="datetime1">
              <a:rPr lang="zh-TW" altLang="en-US" noProof="0" smtClean="0"/>
              <a:t>2026/5/6</a:t>
            </a:fld>
            <a:endParaRPr lang="zh-TW" altLang="en-US" noProof="0" dirty="0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zh-TW" altLang="en-US" noProof="0" dirty="0"/>
          </a:p>
        </p:txBody>
      </p:sp>
      <p:sp>
        <p:nvSpPr>
          <p:cNvPr id="5" name="備忘稿預留位置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zh-TW" altLang="en-US" noProof="0" dirty="0"/>
              <a:t>按一下以編輯母片文字樣式</a:t>
            </a:r>
          </a:p>
          <a:p>
            <a:pPr lvl="1" rtl="0"/>
            <a:r>
              <a:rPr lang="zh-TW" altLang="en-US" noProof="0" dirty="0"/>
              <a:t>第二層</a:t>
            </a:r>
          </a:p>
          <a:p>
            <a:pPr lvl="2" rtl="0"/>
            <a:r>
              <a:rPr lang="zh-TW" altLang="en-US" noProof="0" dirty="0"/>
              <a:t>第三層</a:t>
            </a:r>
          </a:p>
          <a:p>
            <a:pPr lvl="3" rtl="0"/>
            <a:r>
              <a:rPr lang="zh-TW" altLang="en-US" noProof="0" dirty="0"/>
              <a:t>第四層</a:t>
            </a:r>
          </a:p>
          <a:p>
            <a:pPr lvl="4" rtl="0"/>
            <a:r>
              <a:rPr lang="zh-TW" altLang="en-US" noProof="0" dirty="0"/>
              <a:t>第五層</a:t>
            </a:r>
          </a:p>
        </p:txBody>
      </p:sp>
      <p:sp>
        <p:nvSpPr>
          <p:cNvPr id="6" name="頁尾預留位置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</a:lstStyle>
          <a:p>
            <a:endParaRPr lang="zh-TW" altLang="en-US" noProof="0" dirty="0"/>
          </a:p>
        </p:txBody>
      </p:sp>
      <p:sp>
        <p:nvSpPr>
          <p:cNvPr id="7" name="投影片編號預留位置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</a:lstStyle>
          <a:p>
            <a:fld id="{5170A596-7141-45E9-836C-E467146705EF}" type="slidenum">
              <a:rPr lang="en-US" altLang="zh-TW" noProof="0" smtClean="0"/>
              <a:pPr/>
              <a:t>‹#›</a:t>
            </a:fld>
            <a:endParaRPr lang="zh-TW" altLang="en-US" noProof="0" dirty="0"/>
          </a:p>
        </p:txBody>
      </p:sp>
    </p:spTree>
    <p:extLst>
      <p:ext uri="{BB962C8B-B14F-4D97-AF65-F5344CB8AC3E}">
        <p14:creationId xmlns:p14="http://schemas.microsoft.com/office/powerpoint/2010/main" val="739599485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Microsoft JhengHei UI" panose="020B0604030504040204" pitchFamily="34" charset="-120"/>
        <a:ea typeface="Microsoft JhengHei UI" panose="020B0604030504040204" pitchFamily="34" charset="-120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Microsoft JhengHei UI" panose="020B0604030504040204" pitchFamily="34" charset="-120"/>
        <a:ea typeface="Microsoft JhengHei UI" panose="020B0604030504040204" pitchFamily="34" charset="-120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Microsoft JhengHei UI" panose="020B0604030504040204" pitchFamily="34" charset="-120"/>
        <a:ea typeface="Microsoft JhengHei UI" panose="020B0604030504040204" pitchFamily="34" charset="-120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Microsoft JhengHei UI" panose="020B0604030504040204" pitchFamily="34" charset="-120"/>
        <a:ea typeface="Microsoft JhengHei UI" panose="020B0604030504040204" pitchFamily="34" charset="-120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Microsoft JhengHei UI" panose="020B0604030504040204" pitchFamily="34" charset="-120"/>
        <a:ea typeface="Microsoft JhengHei UI" panose="020B0604030504040204" pitchFamily="34" charset="-120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預留位置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zh-TW" altLang="en-US" dirty="0">
              <a:latin typeface="Microsoft JhengHei UI" panose="020B0604030504040204" pitchFamily="34" charset="-120"/>
              <a:ea typeface="Microsoft JhengHei UI" panose="020B0604030504040204" pitchFamily="34" charset="-120"/>
            </a:endParaRPr>
          </a:p>
        </p:txBody>
      </p:sp>
      <p:sp>
        <p:nvSpPr>
          <p:cNvPr id="4" name="投影片編號預留位置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5170A596-7141-45E9-836C-E467146705EF}" type="slidenum">
              <a:rPr lang="en-US" altLang="zh-TW" smtClean="0">
                <a:latin typeface="Microsoft JhengHei UI" panose="020B0604030504040204" pitchFamily="34" charset="-120"/>
                <a:ea typeface="Microsoft JhengHei UI" panose="020B0604030504040204" pitchFamily="34" charset="-120"/>
              </a:rPr>
              <a:t>1</a:t>
            </a:fld>
            <a:endParaRPr lang="zh-TW" altLang="en-US" dirty="0">
              <a:latin typeface="Microsoft JhengHei UI" panose="020B0604030504040204" pitchFamily="34" charset="-120"/>
              <a:ea typeface="Microsoft JhengHei UI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66875123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-6843" y="2059012"/>
            <a:ext cx="12195668" cy="1828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365759" y="2166364"/>
            <a:ext cx="11471565" cy="1739347"/>
          </a:xfrm>
        </p:spPr>
        <p:txBody>
          <a:bodyPr tIns="45720" bIns="45720" rtlCol="0" anchor="ctr">
            <a:normAutofit/>
          </a:bodyPr>
          <a:lstStyle>
            <a:lvl1pPr algn="ctr">
              <a:lnSpc>
                <a:spcPct val="80000"/>
              </a:lnSpc>
              <a:defRPr sz="6000" spc="150" baseline="0"/>
            </a:lvl1pPr>
          </a:lstStyle>
          <a:p>
            <a:pPr rtl="0"/>
            <a:r>
              <a:rPr lang="zh-TW" altLang="en-US" noProof="0"/>
              <a:t>按一下以編輯母片標題樣式</a:t>
            </a:r>
            <a:endParaRPr lang="zh-TW" altLang="en-US" noProof="0" dirty="0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524000" y="3996250"/>
            <a:ext cx="9144000" cy="1309255"/>
          </a:xfrm>
        </p:spPr>
        <p:txBody>
          <a:bodyPr rtlCol="0">
            <a:normAutofit/>
          </a:bodyPr>
          <a:lstStyle>
            <a:lvl1pPr marL="0" indent="0" algn="ctr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20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pPr rtl="0"/>
            <a:r>
              <a:rPr lang="zh-TW" altLang="en-US" noProof="0"/>
              <a:t>按一下以編輯母片子標題樣式</a:t>
            </a:r>
            <a:endParaRPr lang="zh-TW" altLang="en-US" noProof="0" dirty="0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BB3A6F10-DE70-4C5D-95F1-5FB3B411227B}" type="datetime1">
              <a:rPr lang="zh-TW" altLang="en-US" noProof="0" smtClean="0"/>
              <a:t>2026/5/6</a:t>
            </a:fld>
            <a:endParaRPr lang="zh-TW" altLang="en-US" noProof="0" dirty="0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zh-TW" altLang="en-US" noProof="0" dirty="0"/>
          </a:p>
        </p:txBody>
      </p:sp>
      <p:sp>
        <p:nvSpPr>
          <p:cNvPr id="6" name="投影片編號預留位置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FAB73BC-B049-4115-A692-8D63A059BFB8}" type="slidenum">
              <a:rPr lang="en-US" altLang="zh-TW" noProof="0" smtClean="0"/>
              <a:t>‹#›</a:t>
            </a:fld>
            <a:endParaRPr lang="zh-TW" altLang="en-US" noProof="0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zh-TW" altLang="en-US" noProof="0"/>
              <a:t>按一下以編輯母片標題樣式</a:t>
            </a:r>
            <a:endParaRPr lang="zh-TW" altLang="en-US" noProof="0" dirty="0"/>
          </a:p>
        </p:txBody>
      </p:sp>
      <p:sp>
        <p:nvSpPr>
          <p:cNvPr id="3" name="直排文字預留位置 2"/>
          <p:cNvSpPr>
            <a:spLocks noGrp="1"/>
          </p:cNvSpPr>
          <p:nvPr>
            <p:ph type="body" orient="vert" idx="1"/>
          </p:nvPr>
        </p:nvSpPr>
        <p:spPr/>
        <p:txBody>
          <a:bodyPr vert="eaVert" rtlCol="0"/>
          <a:lstStyle/>
          <a:p>
            <a:pPr lvl="0" rtl="0"/>
            <a:r>
              <a:rPr lang="zh-TW" altLang="en-US" noProof="0"/>
              <a:t>編輯母片文字樣式</a:t>
            </a:r>
          </a:p>
          <a:p>
            <a:pPr lvl="1" rtl="0"/>
            <a:r>
              <a:rPr lang="zh-TW" altLang="en-US" noProof="0"/>
              <a:t>第二層</a:t>
            </a:r>
          </a:p>
          <a:p>
            <a:pPr lvl="2" rtl="0"/>
            <a:r>
              <a:rPr lang="zh-TW" altLang="en-US" noProof="0"/>
              <a:t>第三層</a:t>
            </a:r>
          </a:p>
          <a:p>
            <a:pPr lvl="3" rtl="0"/>
            <a:r>
              <a:rPr lang="zh-TW" altLang="en-US" noProof="0"/>
              <a:t>第四層</a:t>
            </a:r>
          </a:p>
          <a:p>
            <a:pPr lvl="4" rtl="0"/>
            <a:r>
              <a:rPr lang="zh-TW" altLang="en-US" noProof="0"/>
              <a:t>第五層</a:t>
            </a:r>
            <a:endParaRPr lang="zh-TW" altLang="en-US" noProof="0" dirty="0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4BCF87A2-A4CE-44F2-804B-31A1A6740967}" type="datetime1">
              <a:rPr lang="zh-TW" altLang="en-US" noProof="0" smtClean="0"/>
              <a:t>2026/5/6</a:t>
            </a:fld>
            <a:endParaRPr lang="zh-TW" altLang="en-US" noProof="0" dirty="0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zh-TW" altLang="en-US" noProof="0" dirty="0"/>
          </a:p>
        </p:txBody>
      </p:sp>
      <p:sp>
        <p:nvSpPr>
          <p:cNvPr id="6" name="投影片編號預留位置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FAB73BC-B049-4115-A692-8D63A059BFB8}" type="slidenum">
              <a:rPr lang="en-US" altLang="zh-TW" noProof="0" smtClean="0"/>
              <a:t>‹#›</a:t>
            </a:fld>
            <a:endParaRPr lang="zh-TW" altLang="en-US" noProof="0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9019312" y="0"/>
            <a:ext cx="27432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9160624" y="274638"/>
            <a:ext cx="2402380" cy="5897562"/>
          </a:xfrm>
        </p:spPr>
        <p:txBody>
          <a:bodyPr vert="eaVert" rtlCol="0"/>
          <a:lstStyle/>
          <a:p>
            <a:pPr rtl="0"/>
            <a:r>
              <a:rPr lang="zh-TW" altLang="en-US" noProof="0"/>
              <a:t>按一下以編輯母片標題樣式</a:t>
            </a:r>
            <a:endParaRPr lang="zh-TW" altLang="en-US" noProof="0" dirty="0"/>
          </a:p>
        </p:txBody>
      </p:sp>
      <p:sp>
        <p:nvSpPr>
          <p:cNvPr id="3" name="直排文字預留位置 2"/>
          <p:cNvSpPr>
            <a:spLocks noGrp="1"/>
          </p:cNvSpPr>
          <p:nvPr>
            <p:ph type="body" orient="vert" idx="1"/>
          </p:nvPr>
        </p:nvSpPr>
        <p:spPr>
          <a:xfrm>
            <a:off x="838199" y="274638"/>
            <a:ext cx="7973291" cy="5897562"/>
          </a:xfrm>
        </p:spPr>
        <p:txBody>
          <a:bodyPr vert="eaVert" rtlCol="0"/>
          <a:lstStyle/>
          <a:p>
            <a:pPr lvl="0" rtl="0"/>
            <a:r>
              <a:rPr lang="zh-TW" altLang="en-US" noProof="0"/>
              <a:t>編輯母片文字樣式</a:t>
            </a:r>
          </a:p>
          <a:p>
            <a:pPr lvl="1" rtl="0"/>
            <a:r>
              <a:rPr lang="zh-TW" altLang="en-US" noProof="0"/>
              <a:t>第二層</a:t>
            </a:r>
          </a:p>
          <a:p>
            <a:pPr lvl="2" rtl="0"/>
            <a:r>
              <a:rPr lang="zh-TW" altLang="en-US" noProof="0"/>
              <a:t>第三層</a:t>
            </a:r>
          </a:p>
          <a:p>
            <a:pPr lvl="3" rtl="0"/>
            <a:r>
              <a:rPr lang="zh-TW" altLang="en-US" noProof="0"/>
              <a:t>第四層</a:t>
            </a:r>
          </a:p>
          <a:p>
            <a:pPr lvl="4" rtl="0"/>
            <a:r>
              <a:rPr lang="zh-TW" altLang="en-US" noProof="0"/>
              <a:t>第五層</a:t>
            </a:r>
            <a:endParaRPr lang="zh-TW" altLang="en-US" noProof="0" dirty="0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>
          <a:xfrm>
            <a:off x="838200" y="6422854"/>
            <a:ext cx="2743196" cy="365125"/>
          </a:xfrm>
        </p:spPr>
        <p:txBody>
          <a:bodyPr rtlCol="0"/>
          <a:lstStyle/>
          <a:p>
            <a:pPr rtl="0"/>
            <a:fld id="{F8CCE002-9F7E-4F7A-9EA4-B793B9E4F522}" type="datetime1">
              <a:rPr lang="zh-TW" altLang="en-US" noProof="0" smtClean="0"/>
              <a:t>2026/5/6</a:t>
            </a:fld>
            <a:endParaRPr lang="zh-TW" altLang="en-US" noProof="0" dirty="0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>
          <a:xfrm>
            <a:off x="3776135" y="6422854"/>
            <a:ext cx="4279669" cy="365125"/>
          </a:xfrm>
        </p:spPr>
        <p:txBody>
          <a:bodyPr rtlCol="0"/>
          <a:lstStyle/>
          <a:p>
            <a:pPr rtl="0"/>
            <a:endParaRPr lang="zh-TW" altLang="en-US" noProof="0" dirty="0"/>
          </a:p>
        </p:txBody>
      </p:sp>
      <p:sp>
        <p:nvSpPr>
          <p:cNvPr id="6" name="投影片編號預留位置 5"/>
          <p:cNvSpPr>
            <a:spLocks noGrp="1"/>
          </p:cNvSpPr>
          <p:nvPr>
            <p:ph type="sldNum" sz="quarter" idx="12"/>
          </p:nvPr>
        </p:nvSpPr>
        <p:spPr>
          <a:xfrm>
            <a:off x="8073048" y="6422854"/>
            <a:ext cx="879759" cy="365125"/>
          </a:xfrm>
        </p:spPr>
        <p:txBody>
          <a:bodyPr rtlCol="0"/>
          <a:lstStyle/>
          <a:p>
            <a:pPr rtl="0"/>
            <a:fld id="{4FAB73BC-B049-4115-A692-8D63A059BFB8}" type="slidenum">
              <a:rPr lang="en-US" altLang="zh-TW" noProof="0" smtClean="0"/>
              <a:t>‹#›</a:t>
            </a:fld>
            <a:endParaRPr lang="zh-TW" altLang="en-US" noProof="0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zh-TW" altLang="en-US" noProof="0"/>
              <a:t>按一下以編輯母片標題樣式</a:t>
            </a:r>
            <a:endParaRPr lang="zh-TW" altLang="en-US" noProof="0" dirty="0"/>
          </a:p>
        </p:txBody>
      </p:sp>
      <p:sp>
        <p:nvSpPr>
          <p:cNvPr id="3" name="內容預留位置 2"/>
          <p:cNvSpPr>
            <a:spLocks noGrp="1"/>
          </p:cNvSpPr>
          <p:nvPr>
            <p:ph idx="1"/>
          </p:nvPr>
        </p:nvSpPr>
        <p:spPr/>
        <p:txBody>
          <a:bodyPr rtlCol="0"/>
          <a:lstStyle/>
          <a:p>
            <a:pPr lvl="0" rtl="0"/>
            <a:r>
              <a:rPr lang="zh-TW" altLang="en-US" noProof="0"/>
              <a:t>編輯母片文字樣式</a:t>
            </a:r>
          </a:p>
          <a:p>
            <a:pPr lvl="1" rtl="0"/>
            <a:r>
              <a:rPr lang="zh-TW" altLang="en-US" noProof="0"/>
              <a:t>第二層</a:t>
            </a:r>
          </a:p>
          <a:p>
            <a:pPr lvl="2" rtl="0"/>
            <a:r>
              <a:rPr lang="zh-TW" altLang="en-US" noProof="0"/>
              <a:t>第三層</a:t>
            </a:r>
          </a:p>
          <a:p>
            <a:pPr lvl="3" rtl="0"/>
            <a:r>
              <a:rPr lang="zh-TW" altLang="en-US" noProof="0"/>
              <a:t>第四層</a:t>
            </a:r>
          </a:p>
          <a:p>
            <a:pPr lvl="4" rtl="0"/>
            <a:r>
              <a:rPr lang="zh-TW" altLang="en-US" noProof="0"/>
              <a:t>第五層</a:t>
            </a:r>
            <a:endParaRPr lang="zh-TW" altLang="en-US" noProof="0" dirty="0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4A508A1E-CFC5-43A6-BD7C-073CBF930612}" type="datetime1">
              <a:rPr lang="zh-TW" altLang="en-US" noProof="0" smtClean="0"/>
              <a:t>2026/5/6</a:t>
            </a:fld>
            <a:endParaRPr lang="zh-TW" altLang="en-US" noProof="0" dirty="0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zh-TW" altLang="en-US" noProof="0" dirty="0"/>
          </a:p>
        </p:txBody>
      </p:sp>
      <p:sp>
        <p:nvSpPr>
          <p:cNvPr id="6" name="投影片編號預留位置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FAB73BC-B049-4115-A692-8D63A059BFB8}" type="slidenum">
              <a:rPr lang="en-US" altLang="zh-TW" noProof="0" smtClean="0"/>
              <a:t>‹#›</a:t>
            </a:fld>
            <a:endParaRPr lang="zh-TW" altLang="en-US" noProof="0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章節標題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-6843" y="2059012"/>
            <a:ext cx="12195668" cy="18288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3191" y="2208879"/>
            <a:ext cx="10515600" cy="1676400"/>
          </a:xfrm>
        </p:spPr>
        <p:txBody>
          <a:bodyPr rtlCol="0" anchor="ctr">
            <a:noAutofit/>
          </a:bodyPr>
          <a:lstStyle>
            <a:lvl1pPr algn="ctr">
              <a:lnSpc>
                <a:spcPct val="80000"/>
              </a:lnSpc>
              <a:defRPr sz="6000" b="0" spc="150" baseline="0">
                <a:solidFill>
                  <a:schemeClr val="bg1"/>
                </a:solidFill>
              </a:defRPr>
            </a:lvl1pPr>
          </a:lstStyle>
          <a:p>
            <a:pPr rtl="0"/>
            <a:r>
              <a:rPr lang="zh-TW" altLang="en-US" noProof="0"/>
              <a:t>按一下以編輯母片標題樣式</a:t>
            </a:r>
            <a:endParaRPr lang="zh-TW" altLang="en-US" noProof="0" dirty="0"/>
          </a:p>
        </p:txBody>
      </p:sp>
      <p:sp>
        <p:nvSpPr>
          <p:cNvPr id="3" name="文字預留位置 2"/>
          <p:cNvSpPr>
            <a:spLocks noGrp="1"/>
          </p:cNvSpPr>
          <p:nvPr>
            <p:ph type="body" idx="1"/>
          </p:nvPr>
        </p:nvSpPr>
        <p:spPr>
          <a:xfrm>
            <a:off x="833191" y="4010334"/>
            <a:ext cx="10515600" cy="1174639"/>
          </a:xfrm>
        </p:spPr>
        <p:txBody>
          <a:bodyPr rtlCol="0" anchor="t">
            <a:normAutofit/>
          </a:bodyPr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zh-TW" altLang="en-US" noProof="0"/>
              <a:t>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rtl="0"/>
            <a:fld id="{77587EB8-E9C8-4306-B3A8-0200E52C5110}" type="datetime1">
              <a:rPr lang="zh-TW" altLang="en-US" noProof="0" smtClean="0"/>
              <a:t>2026/5/6</a:t>
            </a:fld>
            <a:endParaRPr lang="zh-TW" altLang="en-US" noProof="0" dirty="0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rtl="0"/>
            <a:endParaRPr lang="zh-TW" altLang="en-US" noProof="0" dirty="0"/>
          </a:p>
        </p:txBody>
      </p:sp>
      <p:sp>
        <p:nvSpPr>
          <p:cNvPr id="6" name="投影片編號預留位置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rtl="0"/>
            <a:fld id="{4FAB73BC-B049-4115-A692-8D63A059BFB8}" type="slidenum">
              <a:rPr lang="en-US" altLang="zh-TW" noProof="0" smtClean="0"/>
              <a:pPr/>
              <a:t>‹#›</a:t>
            </a:fld>
            <a:endParaRPr lang="zh-TW" altLang="en-US" noProof="0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標題 7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zh-TW" altLang="en-US" noProof="0"/>
              <a:t>按一下以編輯母片標題樣式</a:t>
            </a:r>
            <a:endParaRPr lang="zh-TW" altLang="en-US" noProof="0" dirty="0"/>
          </a:p>
        </p:txBody>
      </p:sp>
      <p:sp>
        <p:nvSpPr>
          <p:cNvPr id="3" name="內容預留位置 2"/>
          <p:cNvSpPr>
            <a:spLocks noGrp="1"/>
          </p:cNvSpPr>
          <p:nvPr>
            <p:ph sz="half" idx="1"/>
          </p:nvPr>
        </p:nvSpPr>
        <p:spPr>
          <a:xfrm>
            <a:off x="1205344" y="2011680"/>
            <a:ext cx="4754880" cy="4206240"/>
          </a:xfrm>
        </p:spPr>
        <p:txBody>
          <a:bodyPr rtlCol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rtl="0"/>
            <a:r>
              <a:rPr lang="zh-TW" altLang="en-US" noProof="0"/>
              <a:t>編輯母片文字樣式</a:t>
            </a:r>
          </a:p>
          <a:p>
            <a:pPr lvl="1" rtl="0"/>
            <a:r>
              <a:rPr lang="zh-TW" altLang="en-US" noProof="0"/>
              <a:t>第二層</a:t>
            </a:r>
          </a:p>
          <a:p>
            <a:pPr lvl="2" rtl="0"/>
            <a:r>
              <a:rPr lang="zh-TW" altLang="en-US" noProof="0"/>
              <a:t>第三層</a:t>
            </a:r>
          </a:p>
          <a:p>
            <a:pPr lvl="3" rtl="0"/>
            <a:r>
              <a:rPr lang="zh-TW" altLang="en-US" noProof="0"/>
              <a:t>第四層</a:t>
            </a:r>
          </a:p>
          <a:p>
            <a:pPr lvl="4" rtl="0"/>
            <a:r>
              <a:rPr lang="zh-TW" altLang="en-US" noProof="0"/>
              <a:t>第五層</a:t>
            </a:r>
            <a:endParaRPr lang="zh-TW" altLang="en-US" noProof="0" dirty="0"/>
          </a:p>
        </p:txBody>
      </p:sp>
      <p:sp>
        <p:nvSpPr>
          <p:cNvPr id="4" name="內容預留位置 3"/>
          <p:cNvSpPr>
            <a:spLocks noGrp="1"/>
          </p:cNvSpPr>
          <p:nvPr>
            <p:ph sz="half" idx="2"/>
          </p:nvPr>
        </p:nvSpPr>
        <p:spPr>
          <a:xfrm>
            <a:off x="6230391" y="2011680"/>
            <a:ext cx="4754880" cy="4206240"/>
          </a:xfrm>
        </p:spPr>
        <p:txBody>
          <a:bodyPr rtlCol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rtl="0"/>
            <a:r>
              <a:rPr lang="zh-TW" altLang="en-US" noProof="0"/>
              <a:t>編輯母片文字樣式</a:t>
            </a:r>
          </a:p>
          <a:p>
            <a:pPr lvl="1" rtl="0"/>
            <a:r>
              <a:rPr lang="zh-TW" altLang="en-US" noProof="0"/>
              <a:t>第二層</a:t>
            </a:r>
          </a:p>
          <a:p>
            <a:pPr lvl="2" rtl="0"/>
            <a:r>
              <a:rPr lang="zh-TW" altLang="en-US" noProof="0"/>
              <a:t>第三層</a:t>
            </a:r>
          </a:p>
          <a:p>
            <a:pPr lvl="3" rtl="0"/>
            <a:r>
              <a:rPr lang="zh-TW" altLang="en-US" noProof="0"/>
              <a:t>第四層</a:t>
            </a:r>
          </a:p>
          <a:p>
            <a:pPr lvl="4" rtl="0"/>
            <a:r>
              <a:rPr lang="zh-TW" altLang="en-US" noProof="0"/>
              <a:t>第五層</a:t>
            </a:r>
            <a:endParaRPr lang="zh-TW" altLang="en-US" noProof="0" dirty="0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704D04C0-8CA3-4995-850D-B57F91809464}" type="datetime1">
              <a:rPr lang="zh-TW" altLang="en-US" noProof="0" smtClean="0"/>
              <a:t>2026/5/6</a:t>
            </a:fld>
            <a:endParaRPr lang="zh-TW" altLang="en-US" noProof="0" dirty="0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zh-TW" altLang="en-US" noProof="0" dirty="0"/>
          </a:p>
        </p:txBody>
      </p:sp>
      <p:sp>
        <p:nvSpPr>
          <p:cNvPr id="7" name="投影片編號預留位置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FAB73BC-B049-4115-A692-8D63A059BFB8}" type="slidenum">
              <a:rPr lang="en-US" altLang="zh-TW" noProof="0" smtClean="0"/>
              <a:t>‹#›</a:t>
            </a:fld>
            <a:endParaRPr lang="zh-TW" altLang="en-US" noProof="0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標題 9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zh-TW" altLang="en-US" noProof="0"/>
              <a:t>按一下以編輯母片標題樣式</a:t>
            </a:r>
            <a:endParaRPr lang="zh-TW" altLang="en-US" noProof="0" dirty="0"/>
          </a:p>
        </p:txBody>
      </p:sp>
      <p:sp>
        <p:nvSpPr>
          <p:cNvPr id="3" name="文字預留位置 2"/>
          <p:cNvSpPr>
            <a:spLocks noGrp="1"/>
          </p:cNvSpPr>
          <p:nvPr>
            <p:ph type="body" idx="1"/>
          </p:nvPr>
        </p:nvSpPr>
        <p:spPr>
          <a:xfrm>
            <a:off x="1207008" y="1913470"/>
            <a:ext cx="4754880" cy="743094"/>
          </a:xfrm>
        </p:spPr>
        <p:txBody>
          <a:bodyPr rtlCol="0" anchor="ctr">
            <a:normAutofit/>
          </a:bodyPr>
          <a:lstStyle>
            <a:lvl1pPr marL="0" indent="0">
              <a:buNone/>
              <a:defRPr sz="21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zh-TW" altLang="en-US" noProof="0"/>
              <a:t>編輯母片文字樣式</a:t>
            </a:r>
          </a:p>
        </p:txBody>
      </p:sp>
      <p:sp>
        <p:nvSpPr>
          <p:cNvPr id="4" name="內容預留位置 3"/>
          <p:cNvSpPr>
            <a:spLocks noGrp="1"/>
          </p:cNvSpPr>
          <p:nvPr>
            <p:ph sz="half" idx="2"/>
          </p:nvPr>
        </p:nvSpPr>
        <p:spPr>
          <a:xfrm>
            <a:off x="1207008" y="2656566"/>
            <a:ext cx="4754880" cy="3566160"/>
          </a:xfrm>
        </p:spPr>
        <p:txBody>
          <a:bodyPr rtlCol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rtl="0"/>
            <a:r>
              <a:rPr lang="zh-TW" altLang="en-US" noProof="0"/>
              <a:t>編輯母片文字樣式</a:t>
            </a:r>
          </a:p>
          <a:p>
            <a:pPr lvl="1" rtl="0"/>
            <a:r>
              <a:rPr lang="zh-TW" altLang="en-US" noProof="0"/>
              <a:t>第二層</a:t>
            </a:r>
          </a:p>
          <a:p>
            <a:pPr lvl="2" rtl="0"/>
            <a:r>
              <a:rPr lang="zh-TW" altLang="en-US" noProof="0"/>
              <a:t>第三層</a:t>
            </a:r>
          </a:p>
          <a:p>
            <a:pPr lvl="3" rtl="0"/>
            <a:r>
              <a:rPr lang="zh-TW" altLang="en-US" noProof="0"/>
              <a:t>第四層</a:t>
            </a:r>
          </a:p>
          <a:p>
            <a:pPr lvl="4" rtl="0"/>
            <a:r>
              <a:rPr lang="zh-TW" altLang="en-US" noProof="0"/>
              <a:t>第五層</a:t>
            </a:r>
            <a:endParaRPr lang="zh-TW" altLang="en-US" noProof="0" dirty="0"/>
          </a:p>
        </p:txBody>
      </p:sp>
      <p:sp>
        <p:nvSpPr>
          <p:cNvPr id="5" name="文字預留位置 4"/>
          <p:cNvSpPr>
            <a:spLocks noGrp="1"/>
          </p:cNvSpPr>
          <p:nvPr>
            <p:ph type="body" sz="quarter" idx="3"/>
          </p:nvPr>
        </p:nvSpPr>
        <p:spPr>
          <a:xfrm>
            <a:off x="6231230" y="1913470"/>
            <a:ext cx="4754880" cy="743094"/>
          </a:xfrm>
        </p:spPr>
        <p:txBody>
          <a:bodyPr rtlCol="0" anchor="ctr">
            <a:normAutofit/>
          </a:bodyPr>
          <a:lstStyle>
            <a:lvl1pPr marL="0" indent="0">
              <a:buNone/>
              <a:defRPr sz="21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zh-TW" altLang="en-US" noProof="0"/>
              <a:t>編輯母片文字樣式</a:t>
            </a:r>
          </a:p>
        </p:txBody>
      </p:sp>
      <p:sp>
        <p:nvSpPr>
          <p:cNvPr id="6" name="內容預留位置 5"/>
          <p:cNvSpPr>
            <a:spLocks noGrp="1"/>
          </p:cNvSpPr>
          <p:nvPr>
            <p:ph sz="quarter" idx="4"/>
          </p:nvPr>
        </p:nvSpPr>
        <p:spPr>
          <a:xfrm>
            <a:off x="6231230" y="2656564"/>
            <a:ext cx="4754880" cy="3566160"/>
          </a:xfrm>
        </p:spPr>
        <p:txBody>
          <a:bodyPr rtlCol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rtl="0"/>
            <a:r>
              <a:rPr lang="zh-TW" altLang="en-US" noProof="0"/>
              <a:t>編輯母片文字樣式</a:t>
            </a:r>
          </a:p>
          <a:p>
            <a:pPr lvl="1" rtl="0"/>
            <a:r>
              <a:rPr lang="zh-TW" altLang="en-US" noProof="0"/>
              <a:t>第二層</a:t>
            </a:r>
          </a:p>
          <a:p>
            <a:pPr lvl="2" rtl="0"/>
            <a:r>
              <a:rPr lang="zh-TW" altLang="en-US" noProof="0"/>
              <a:t>第三層</a:t>
            </a:r>
          </a:p>
          <a:p>
            <a:pPr lvl="3" rtl="0"/>
            <a:r>
              <a:rPr lang="zh-TW" altLang="en-US" noProof="0"/>
              <a:t>第四層</a:t>
            </a:r>
          </a:p>
          <a:p>
            <a:pPr lvl="4" rtl="0"/>
            <a:r>
              <a:rPr lang="zh-TW" altLang="en-US" noProof="0"/>
              <a:t>第五層</a:t>
            </a:r>
            <a:endParaRPr lang="zh-TW" altLang="en-US" noProof="0" dirty="0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3B211A49-F58E-49A7-9078-3B20AEDED41D}" type="datetime1">
              <a:rPr lang="zh-TW" altLang="en-US" noProof="0" smtClean="0"/>
              <a:t>2026/5/6</a:t>
            </a:fld>
            <a:endParaRPr lang="zh-TW" altLang="en-US" noProof="0" dirty="0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zh-TW" altLang="en-US" noProof="0" dirty="0"/>
          </a:p>
        </p:txBody>
      </p:sp>
      <p:sp>
        <p:nvSpPr>
          <p:cNvPr id="9" name="投影片編號預留位置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FAB73BC-B049-4115-A692-8D63A059BFB8}" type="slidenum">
              <a:rPr lang="en-US" altLang="zh-TW" noProof="0" smtClean="0"/>
              <a:t>‹#›</a:t>
            </a:fld>
            <a:endParaRPr lang="zh-TW" altLang="en-US" noProof="0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zh-TW" altLang="en-US" noProof="0"/>
              <a:t>按一下以編輯母片標題樣式</a:t>
            </a:r>
            <a:endParaRPr lang="zh-TW" altLang="en-US" noProof="0" dirty="0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6E3149DA-D8A9-4682-ABAC-995BEDC7D3D8}" type="datetime1">
              <a:rPr lang="zh-TW" altLang="en-US" noProof="0" smtClean="0"/>
              <a:t>2026/5/6</a:t>
            </a:fld>
            <a:endParaRPr lang="zh-TW" altLang="en-US" noProof="0" dirty="0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zh-TW" altLang="en-US" noProof="0" dirty="0"/>
          </a:p>
        </p:txBody>
      </p:sp>
      <p:sp>
        <p:nvSpPr>
          <p:cNvPr id="5" name="投影片編號預留位置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FAB73BC-B049-4115-A692-8D63A059BFB8}" type="slidenum">
              <a:rPr lang="en-US" altLang="zh-TW" noProof="0" smtClean="0"/>
              <a:t>‹#›</a:t>
            </a:fld>
            <a:endParaRPr lang="zh-TW" altLang="en-US" noProof="0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225C560B-F190-4E98-ADF7-3D106D769863}" type="datetime1">
              <a:rPr lang="zh-TW" altLang="en-US" noProof="0" smtClean="0"/>
              <a:t>2026/5/6</a:t>
            </a:fld>
            <a:endParaRPr lang="zh-TW" altLang="en-US" noProof="0" dirty="0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zh-TW" altLang="en-US" noProof="0" dirty="0"/>
          </a:p>
        </p:txBody>
      </p:sp>
      <p:sp>
        <p:nvSpPr>
          <p:cNvPr id="4" name="投影片編號預留位置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FAB73BC-B049-4115-A692-8D63A059BFB8}" type="slidenum">
              <a:rPr lang="en-US" altLang="zh-TW" noProof="0" smtClean="0"/>
              <a:t>‹#›</a:t>
            </a:fld>
            <a:endParaRPr lang="zh-TW" altLang="en-US" noProof="0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標題 7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zh-TW" altLang="en-US" noProof="0"/>
              <a:t>按一下以編輯母片標題樣式</a:t>
            </a:r>
            <a:endParaRPr lang="zh-TW" altLang="en-US" noProof="0" dirty="0"/>
          </a:p>
        </p:txBody>
      </p:sp>
      <p:sp>
        <p:nvSpPr>
          <p:cNvPr id="3" name="內容預留位置 2"/>
          <p:cNvSpPr>
            <a:spLocks noGrp="1"/>
          </p:cNvSpPr>
          <p:nvPr>
            <p:ph idx="1"/>
          </p:nvPr>
        </p:nvSpPr>
        <p:spPr>
          <a:xfrm>
            <a:off x="1207008" y="2120054"/>
            <a:ext cx="6126480" cy="4114800"/>
          </a:xfrm>
        </p:spPr>
        <p:txBody>
          <a:bodyPr rtlCol="0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rtl="0"/>
            <a:r>
              <a:rPr lang="zh-TW" altLang="en-US" noProof="0"/>
              <a:t>編輯母片文字樣式</a:t>
            </a:r>
          </a:p>
          <a:p>
            <a:pPr lvl="1" rtl="0"/>
            <a:r>
              <a:rPr lang="zh-TW" altLang="en-US" noProof="0"/>
              <a:t>第二層</a:t>
            </a:r>
          </a:p>
          <a:p>
            <a:pPr lvl="2" rtl="0"/>
            <a:r>
              <a:rPr lang="zh-TW" altLang="en-US" noProof="0"/>
              <a:t>第三層</a:t>
            </a:r>
          </a:p>
          <a:p>
            <a:pPr lvl="3" rtl="0"/>
            <a:r>
              <a:rPr lang="zh-TW" altLang="en-US" noProof="0"/>
              <a:t>第四層</a:t>
            </a:r>
          </a:p>
          <a:p>
            <a:pPr lvl="4" rtl="0"/>
            <a:r>
              <a:rPr lang="zh-TW" altLang="en-US" noProof="0"/>
              <a:t>第五層</a:t>
            </a:r>
            <a:endParaRPr lang="zh-TW" altLang="en-US" noProof="0" dirty="0"/>
          </a:p>
        </p:txBody>
      </p:sp>
      <p:sp>
        <p:nvSpPr>
          <p:cNvPr id="4" name="文字預留位置 3"/>
          <p:cNvSpPr>
            <a:spLocks noGrp="1"/>
          </p:cNvSpPr>
          <p:nvPr>
            <p:ph type="body" sz="half" idx="2"/>
          </p:nvPr>
        </p:nvSpPr>
        <p:spPr>
          <a:xfrm>
            <a:off x="7789023" y="2147486"/>
            <a:ext cx="3200400" cy="3432319"/>
          </a:xfrm>
        </p:spPr>
        <p:txBody>
          <a:bodyPr rtlCol="0">
            <a:normAutofit/>
          </a:bodyPr>
          <a:lstStyle>
            <a:lvl1pPr marL="0" indent="0">
              <a:lnSpc>
                <a:spcPct val="95000"/>
              </a:lnSpc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zh-TW" altLang="en-US" noProof="0"/>
              <a:t>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F1F5D010-4AD4-478A-8B56-15B7BB3299B0}" type="datetime1">
              <a:rPr lang="zh-TW" altLang="en-US" noProof="0" smtClean="0"/>
              <a:t>2026/5/6</a:t>
            </a:fld>
            <a:endParaRPr lang="zh-TW" altLang="en-US" noProof="0" dirty="0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zh-TW" altLang="en-US" noProof="0" dirty="0"/>
          </a:p>
        </p:txBody>
      </p:sp>
      <p:sp>
        <p:nvSpPr>
          <p:cNvPr id="7" name="投影片編號預留位置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FAB73BC-B049-4115-A692-8D63A059BFB8}" type="slidenum">
              <a:rPr lang="en-US" altLang="zh-TW" noProof="0" smtClean="0"/>
              <a:t>‹#›</a:t>
            </a:fld>
            <a:endParaRPr lang="zh-TW" altLang="en-US" noProof="0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標題 7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zh-TW" altLang="en-US" noProof="0"/>
              <a:t>按一下以編輯母片標題樣式</a:t>
            </a:r>
            <a:endParaRPr lang="zh-TW" altLang="en-US" noProof="0" dirty="0"/>
          </a:p>
        </p:txBody>
      </p:sp>
      <p:sp>
        <p:nvSpPr>
          <p:cNvPr id="3" name="圖片版面配置區 2"/>
          <p:cNvSpPr>
            <a:spLocks noGrp="1" noChangeAspect="1"/>
          </p:cNvSpPr>
          <p:nvPr>
            <p:ph type="pic" idx="1"/>
          </p:nvPr>
        </p:nvSpPr>
        <p:spPr>
          <a:xfrm>
            <a:off x="1280160" y="2211494"/>
            <a:ext cx="6126480" cy="3931920"/>
          </a:xfrm>
          <a:solidFill>
            <a:schemeClr val="tx2">
              <a:lumMod val="60000"/>
              <a:lumOff val="40000"/>
            </a:schemeClr>
          </a:solidFill>
        </p:spPr>
        <p:txBody>
          <a:bodyPr tIns="365760" rtlCol="0" anchor="t"/>
          <a:lstStyle>
            <a:lvl1pPr marL="0" indent="0" algn="ctr">
              <a:buNone/>
              <a:defRPr sz="3200">
                <a:solidFill>
                  <a:schemeClr val="tx1">
                    <a:lumMod val="50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zh-TW" altLang="en-US" noProof="0"/>
              <a:t>按一下圖示以新增圖片</a:t>
            </a:r>
            <a:endParaRPr lang="zh-TW" altLang="en-US" noProof="0" dirty="0"/>
          </a:p>
        </p:txBody>
      </p:sp>
      <p:sp>
        <p:nvSpPr>
          <p:cNvPr id="4" name="文字預留位置 3"/>
          <p:cNvSpPr>
            <a:spLocks noGrp="1"/>
          </p:cNvSpPr>
          <p:nvPr>
            <p:ph type="body" sz="half" idx="2"/>
          </p:nvPr>
        </p:nvSpPr>
        <p:spPr>
          <a:xfrm>
            <a:off x="7790688" y="2150621"/>
            <a:ext cx="3200400" cy="3429000"/>
          </a:xfrm>
        </p:spPr>
        <p:txBody>
          <a:bodyPr rtlCol="0">
            <a:normAutofit/>
          </a:bodyPr>
          <a:lstStyle>
            <a:lvl1pPr marL="0" indent="0">
              <a:lnSpc>
                <a:spcPct val="95000"/>
              </a:lnSpc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zh-TW" altLang="en-US" noProof="0"/>
              <a:t>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3C3AE904-BBFB-4F37-891D-4EE1921C8ED1}" type="datetime1">
              <a:rPr lang="zh-TW" altLang="en-US" noProof="0" smtClean="0"/>
              <a:t>2026/5/6</a:t>
            </a:fld>
            <a:endParaRPr lang="zh-TW" altLang="en-US" noProof="0" dirty="0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zh-TW" altLang="en-US" noProof="0" dirty="0"/>
          </a:p>
        </p:txBody>
      </p:sp>
      <p:sp>
        <p:nvSpPr>
          <p:cNvPr id="7" name="投影片編號預留位置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FAB73BC-B049-4115-A692-8D63A059BFB8}" type="slidenum">
              <a:rPr lang="en-US" altLang="zh-TW" noProof="0" smtClean="0"/>
              <a:t>‹#›</a:t>
            </a:fld>
            <a:endParaRPr lang="zh-TW" altLang="en-US" noProof="0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483" y="176109"/>
            <a:ext cx="12188952" cy="164591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標題預留位置 1"/>
          <p:cNvSpPr>
            <a:spLocks noGrp="1"/>
          </p:cNvSpPr>
          <p:nvPr>
            <p:ph type="title"/>
          </p:nvPr>
        </p:nvSpPr>
        <p:spPr>
          <a:xfrm>
            <a:off x="1202919" y="284176"/>
            <a:ext cx="9784080" cy="15087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rtl="0"/>
            <a:r>
              <a:rPr lang="zh-TW" altLang="en-US" noProof="0" dirty="0"/>
              <a:t>按一下以編輯母片標題樣式</a:t>
            </a:r>
          </a:p>
        </p:txBody>
      </p:sp>
      <p:sp>
        <p:nvSpPr>
          <p:cNvPr id="3" name="文字預留位置 2"/>
          <p:cNvSpPr>
            <a:spLocks noGrp="1"/>
          </p:cNvSpPr>
          <p:nvPr>
            <p:ph type="body" idx="1"/>
          </p:nvPr>
        </p:nvSpPr>
        <p:spPr>
          <a:xfrm>
            <a:off x="1202919" y="2011680"/>
            <a:ext cx="9784080" cy="42062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zh-TW" altLang="en-US" noProof="0" dirty="0"/>
              <a:t>按一下以編輯母片文字樣式</a:t>
            </a:r>
          </a:p>
          <a:p>
            <a:pPr lvl="1" rtl="0"/>
            <a:r>
              <a:rPr lang="zh-TW" altLang="en-US" noProof="0" dirty="0"/>
              <a:t>第二層</a:t>
            </a:r>
          </a:p>
          <a:p>
            <a:pPr lvl="2" rtl="0"/>
            <a:r>
              <a:rPr lang="zh-TW" altLang="en-US" noProof="0" dirty="0"/>
              <a:t>第三層</a:t>
            </a:r>
          </a:p>
          <a:p>
            <a:pPr lvl="3" rtl="0"/>
            <a:r>
              <a:rPr lang="zh-TW" altLang="en-US" noProof="0" dirty="0"/>
              <a:t>第四層</a:t>
            </a:r>
          </a:p>
          <a:p>
            <a:pPr lvl="4" rtl="0"/>
            <a:r>
              <a:rPr lang="zh-TW" altLang="en-US" noProof="0" dirty="0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1202266" y="6422854"/>
            <a:ext cx="3000894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l">
              <a:defRPr sz="1050">
                <a:solidFill>
                  <a:schemeClr val="tx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</a:lstStyle>
          <a:p>
            <a:fld id="{A9AE4517-A623-4E34-A2DC-DDD1A7DC4CDE}" type="datetime1">
              <a:rPr lang="zh-TW" altLang="en-US" noProof="0" smtClean="0"/>
              <a:t>2026/5/6</a:t>
            </a:fld>
            <a:endParaRPr lang="zh-TW" altLang="en-US" noProof="0" dirty="0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5596471" y="6422854"/>
            <a:ext cx="50444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</a:lstStyle>
          <a:p>
            <a:endParaRPr lang="zh-TW" altLang="en-US" noProof="0" dirty="0"/>
          </a:p>
        </p:txBody>
      </p:sp>
      <p:sp>
        <p:nvSpPr>
          <p:cNvPr id="6" name="投影片編號預留位置 5"/>
          <p:cNvSpPr>
            <a:spLocks noGrp="1"/>
          </p:cNvSpPr>
          <p:nvPr>
            <p:ph type="sldNum" sz="quarter" idx="4"/>
          </p:nvPr>
        </p:nvSpPr>
        <p:spPr>
          <a:xfrm>
            <a:off x="10658927" y="6422854"/>
            <a:ext cx="946264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 b="0">
                <a:solidFill>
                  <a:schemeClr val="tx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</a:lstStyle>
          <a:p>
            <a:fld id="{4FAB73BC-B049-4115-A692-8D63A059BFB8}" type="slidenum">
              <a:rPr lang="en-US" altLang="zh-TW" noProof="0" smtClean="0"/>
              <a:pPr/>
              <a:t>‹#›</a:t>
            </a:fld>
            <a:endParaRPr lang="zh-TW" altLang="en-US" noProof="0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000" kern="1200" cap="all" baseline="0">
          <a:solidFill>
            <a:schemeClr val="bg2"/>
          </a:solidFill>
          <a:latin typeface="Microsoft JhengHei UI" panose="020B0604030504040204" pitchFamily="34" charset="-120"/>
          <a:ea typeface="Microsoft JhengHei UI" panose="020B0604030504040204" pitchFamily="34" charset="-120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tx1"/>
        </a:buClr>
        <a:buFont typeface="Wingdings" pitchFamily="2" charset="2"/>
        <a:buChar char=""/>
        <a:defRPr sz="2200" kern="1200">
          <a:solidFill>
            <a:schemeClr val="tx1"/>
          </a:solidFill>
          <a:latin typeface="Microsoft JhengHei UI" panose="020B0604030504040204" pitchFamily="34" charset="-120"/>
          <a:ea typeface="Microsoft JhengHei UI" panose="020B0604030504040204" pitchFamily="34" charset="-120"/>
          <a:cs typeface="+mn-cs"/>
        </a:defRPr>
      </a:lvl1pPr>
      <a:lvl2pPr marL="41148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2000" kern="1200">
          <a:solidFill>
            <a:schemeClr val="tx1"/>
          </a:solidFill>
          <a:latin typeface="Microsoft JhengHei UI" panose="020B0604030504040204" pitchFamily="34" charset="-120"/>
          <a:ea typeface="Microsoft JhengHei UI" panose="020B0604030504040204" pitchFamily="34" charset="-120"/>
          <a:cs typeface="+mn-cs"/>
        </a:defRPr>
      </a:lvl2pPr>
      <a:lvl3pPr marL="64008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800" kern="1200">
          <a:solidFill>
            <a:schemeClr val="tx1"/>
          </a:solidFill>
          <a:latin typeface="Microsoft JhengHei UI" panose="020B0604030504040204" pitchFamily="34" charset="-120"/>
          <a:ea typeface="Microsoft JhengHei UI" panose="020B0604030504040204" pitchFamily="34" charset="-120"/>
          <a:cs typeface="+mn-cs"/>
        </a:defRPr>
      </a:lvl3pPr>
      <a:lvl4pPr marL="86868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Microsoft JhengHei UI" panose="020B0604030504040204" pitchFamily="34" charset="-120"/>
          <a:ea typeface="Microsoft JhengHei UI" panose="020B0604030504040204" pitchFamily="34" charset="-120"/>
          <a:cs typeface="+mn-cs"/>
        </a:defRPr>
      </a:lvl4pPr>
      <a:lvl5pPr marL="109728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Microsoft JhengHei UI" panose="020B0604030504040204" pitchFamily="34" charset="-120"/>
          <a:ea typeface="Microsoft JhengHei UI" panose="020B0604030504040204" pitchFamily="34" charset="-120"/>
          <a:cs typeface="+mn-cs"/>
        </a:defRPr>
      </a:lvl5pPr>
      <a:lvl6pPr marL="12846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718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29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18062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>
            <a:extLst>
              <a:ext uri="{FF2B5EF4-FFF2-40B4-BE49-F238E27FC236}">
                <a16:creationId xmlns:a16="http://schemas.microsoft.com/office/drawing/2014/main" id="{E1287951-3252-45B5-9534-14D42FFAD81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"/>
            <a:ext cx="12192000" cy="6857999"/>
          </a:xfrm>
          <a:prstGeom prst="rect">
            <a:avLst/>
          </a:prstGeom>
        </p:spPr>
      </p:pic>
      <p:sp>
        <p:nvSpPr>
          <p:cNvPr id="19" name="矩形 18">
            <a:extLst>
              <a:ext uri="{FF2B5EF4-FFF2-40B4-BE49-F238E27FC236}">
                <a16:creationId xmlns:a16="http://schemas.microsoft.com/office/drawing/2014/main" id="{B459C3A3-8B02-4FAB-91CE-E81E1BA31F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3048" y="2059012"/>
            <a:ext cx="12188952" cy="1828800"/>
          </a:xfrm>
          <a:prstGeom prst="rect">
            <a:avLst/>
          </a:prstGeom>
          <a:solidFill>
            <a:schemeClr val="tx1">
              <a:alpha val="9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0"/>
            <a:endParaRPr lang="zh-TW" altLang="en-US" dirty="0">
              <a:solidFill>
                <a:srgbClr val="FFFFFF"/>
              </a:solidFill>
              <a:latin typeface="Microsoft JhengHei UI" panose="020B0604030504040204" pitchFamily="34" charset="-120"/>
              <a:ea typeface="Microsoft JhengHei UI" panose="020B0604030504040204" pitchFamily="34" charset="-120"/>
            </a:endParaRPr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DDA2022F-1436-49C5-9347-FDDDF4EE891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65759" y="2166364"/>
            <a:ext cx="11471565" cy="1739347"/>
          </a:xfrm>
        </p:spPr>
        <p:txBody>
          <a:bodyPr rtlCol="0">
            <a:normAutofit/>
          </a:bodyPr>
          <a:lstStyle/>
          <a:p>
            <a:r>
              <a:rPr lang="zh-TW" altLang="en-US" sz="4800" b="1" cap="none" dirty="0">
                <a:solidFill>
                  <a:schemeClr val="bg1"/>
                </a:solidFill>
              </a:rPr>
              <a:t>新舊版</a:t>
            </a:r>
            <a:r>
              <a:rPr lang="en-US" altLang="zh-TW" sz="4800" b="1" cap="none" dirty="0" err="1">
                <a:solidFill>
                  <a:schemeClr val="bg1"/>
                </a:solidFill>
              </a:rPr>
              <a:t>Elementor</a:t>
            </a:r>
            <a:r>
              <a:rPr lang="zh-TW" altLang="en-US" sz="4800" b="1" cap="none" dirty="0">
                <a:solidFill>
                  <a:schemeClr val="bg1"/>
                </a:solidFill>
              </a:rPr>
              <a:t>編輯環境差異介紹</a:t>
            </a:r>
            <a:endParaRPr lang="en-US" altLang="zh-TW" sz="4800" b="1" cap="none" dirty="0">
              <a:solidFill>
                <a:schemeClr val="bg1"/>
              </a:solidFill>
              <a:latin typeface="Microsoft JhengHei UI" panose="020B0604030504040204" pitchFamily="34" charset="-120"/>
              <a:ea typeface="Microsoft JhengHei UI" panose="020B0604030504040204" pitchFamily="34" charset="-120"/>
            </a:endParaRPr>
          </a:p>
        </p:txBody>
      </p:sp>
      <p:sp>
        <p:nvSpPr>
          <p:cNvPr id="21" name="矩形 20">
            <a:extLst>
              <a:ext uri="{FF2B5EF4-FFF2-40B4-BE49-F238E27FC236}">
                <a16:creationId xmlns:a16="http://schemas.microsoft.com/office/drawing/2014/main" id="{EDB366A7-87C2-43BB-AF03-1AF039EE1D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3048" y="3887812"/>
            <a:ext cx="12188952" cy="457200"/>
          </a:xfrm>
          <a:prstGeom prst="rect">
            <a:avLst/>
          </a:prstGeom>
          <a:solidFill>
            <a:schemeClr val="bg1">
              <a:alpha val="9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0"/>
            <a:endParaRPr lang="zh-TW" altLang="en-US" dirty="0">
              <a:solidFill>
                <a:srgbClr val="FFFFFF"/>
              </a:solidFill>
              <a:latin typeface="Microsoft JhengHei UI" panose="020B0604030504040204" pitchFamily="34" charset="-120"/>
              <a:ea typeface="Microsoft JhengHei UI" panose="020B0604030504040204" pitchFamily="34" charset="-120"/>
            </a:endParaRPr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4F56C232-3134-4C4E-8119-3B970E1C388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47472" y="3913632"/>
            <a:ext cx="11503152" cy="457200"/>
          </a:xfrm>
        </p:spPr>
        <p:txBody>
          <a:bodyPr rtlCol="0">
            <a:normAutofit/>
          </a:bodyPr>
          <a:lstStyle/>
          <a:p>
            <a:pPr rtl="0"/>
            <a:r>
              <a:rPr lang="zh-TW" altLang="en-US" b="1" dirty="0">
                <a:latin typeface="Microsoft JhengHei UI" panose="020B0604030504040204" pitchFamily="34" charset="-120"/>
                <a:ea typeface="Microsoft JhengHei UI" panose="020B0604030504040204" pitchFamily="34" charset="-120"/>
              </a:rPr>
              <a:t>電算中心</a:t>
            </a:r>
          </a:p>
        </p:txBody>
      </p:sp>
    </p:spTree>
    <p:extLst>
      <p:ext uri="{BB962C8B-B14F-4D97-AF65-F5344CB8AC3E}">
        <p14:creationId xmlns:p14="http://schemas.microsoft.com/office/powerpoint/2010/main" val="181117377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群組 3">
            <a:extLst>
              <a:ext uri="{FF2B5EF4-FFF2-40B4-BE49-F238E27FC236}">
                <a16:creationId xmlns:a16="http://schemas.microsoft.com/office/drawing/2014/main" id="{D7D1731A-159E-4C54-8A8E-561D500CF6C1}"/>
              </a:ext>
            </a:extLst>
          </p:cNvPr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3" name="矩形 2">
              <a:extLst>
                <a:ext uri="{FF2B5EF4-FFF2-40B4-BE49-F238E27FC236}">
                  <a16:creationId xmlns:a16="http://schemas.microsoft.com/office/drawing/2014/main" id="{85A05A64-86D2-4C90-994C-CEEE7E035760}"/>
                </a:ext>
              </a:extLst>
            </p:cNvPr>
            <p:cNvSpPr/>
            <p:nvPr/>
          </p:nvSpPr>
          <p:spPr>
            <a:xfrm>
              <a:off x="0" y="0"/>
              <a:ext cx="12192000" cy="6857990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pic>
          <p:nvPicPr>
            <p:cNvPr id="2" name="圖片 1">
              <a:extLst>
                <a:ext uri="{FF2B5EF4-FFF2-40B4-BE49-F238E27FC236}">
                  <a16:creationId xmlns:a16="http://schemas.microsoft.com/office/drawing/2014/main" id="{E7BD6330-1FEB-4290-AA13-E963792347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alphaModFix amt="40000"/>
            </a:blip>
            <a:srcRect t="15730"/>
            <a:stretch/>
          </p:blipFill>
          <p:spPr>
            <a:xfrm>
              <a:off x="20" y="10"/>
              <a:ext cx="12191980" cy="6857990"/>
            </a:xfrm>
            <a:prstGeom prst="rect">
              <a:avLst/>
            </a:prstGeom>
          </p:spPr>
        </p:pic>
      </p:grpSp>
      <p:sp>
        <p:nvSpPr>
          <p:cNvPr id="5" name="矩形 4">
            <a:extLst>
              <a:ext uri="{FF2B5EF4-FFF2-40B4-BE49-F238E27FC236}">
                <a16:creationId xmlns:a16="http://schemas.microsoft.com/office/drawing/2014/main" id="{49BA3151-63D2-4315-A20C-FDB8F8882C9E}"/>
              </a:ext>
            </a:extLst>
          </p:cNvPr>
          <p:cNvSpPr/>
          <p:nvPr/>
        </p:nvSpPr>
        <p:spPr>
          <a:xfrm>
            <a:off x="20" y="132308"/>
            <a:ext cx="12191980" cy="1066800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" name="文字方塊 5">
            <a:extLst>
              <a:ext uri="{FF2B5EF4-FFF2-40B4-BE49-F238E27FC236}">
                <a16:creationId xmlns:a16="http://schemas.microsoft.com/office/drawing/2014/main" id="{80BB64CA-908A-4668-AEFE-8864DE27683D}"/>
              </a:ext>
            </a:extLst>
          </p:cNvPr>
          <p:cNvSpPr txBox="1"/>
          <p:nvPr/>
        </p:nvSpPr>
        <p:spPr>
          <a:xfrm>
            <a:off x="5490706" y="311765"/>
            <a:ext cx="121058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4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目錄</a:t>
            </a:r>
          </a:p>
        </p:txBody>
      </p:sp>
      <p:sp>
        <p:nvSpPr>
          <p:cNvPr id="16" name="文字方塊 15">
            <a:extLst>
              <a:ext uri="{FF2B5EF4-FFF2-40B4-BE49-F238E27FC236}">
                <a16:creationId xmlns:a16="http://schemas.microsoft.com/office/drawing/2014/main" id="{A9B9E059-E857-4C5A-AD46-6D7C1DF73BFB}"/>
              </a:ext>
            </a:extLst>
          </p:cNvPr>
          <p:cNvSpPr txBox="1"/>
          <p:nvPr/>
        </p:nvSpPr>
        <p:spPr>
          <a:xfrm>
            <a:off x="2992701" y="1930956"/>
            <a:ext cx="2685351" cy="29960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lnSpc>
                <a:spcPts val="8000"/>
              </a:lnSpc>
              <a:buAutoNum type="arabicPeriod"/>
            </a:pPr>
            <a:r>
              <a:rPr lang="zh-TW" altLang="en-US" sz="2800" b="1" dirty="0">
                <a:solidFill>
                  <a:schemeClr val="bg1">
                    <a:lumMod val="90000"/>
                    <a:lumOff val="1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編輯環境差異</a:t>
            </a:r>
            <a:endParaRPr lang="en-US" altLang="zh-TW" sz="2800" b="1" dirty="0">
              <a:solidFill>
                <a:schemeClr val="bg1">
                  <a:lumMod val="90000"/>
                  <a:lumOff val="1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42900" indent="-342900">
              <a:lnSpc>
                <a:spcPts val="8000"/>
              </a:lnSpc>
              <a:buAutoNum type="arabicPeriod"/>
            </a:pPr>
            <a:r>
              <a:rPr lang="zh-TW" altLang="en-US" sz="2800" b="1" dirty="0">
                <a:solidFill>
                  <a:schemeClr val="bg1">
                    <a:lumMod val="90000"/>
                    <a:lumOff val="1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選單</a:t>
            </a:r>
            <a:endParaRPr lang="en-US" altLang="zh-TW" sz="2800" b="1" dirty="0">
              <a:solidFill>
                <a:schemeClr val="bg1">
                  <a:lumMod val="90000"/>
                  <a:lumOff val="1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42900" indent="-342900">
              <a:lnSpc>
                <a:spcPts val="8000"/>
              </a:lnSpc>
              <a:buAutoNum type="arabicPeriod"/>
            </a:pPr>
            <a:r>
              <a:rPr lang="zh-TW" altLang="en-US" sz="2800" b="1" dirty="0">
                <a:solidFill>
                  <a:schemeClr val="bg1">
                    <a:lumMod val="90000"/>
                    <a:lumOff val="1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小工具面板</a:t>
            </a:r>
          </a:p>
        </p:txBody>
      </p:sp>
      <p:sp>
        <p:nvSpPr>
          <p:cNvPr id="17" name="文字方塊 16">
            <a:extLst>
              <a:ext uri="{FF2B5EF4-FFF2-40B4-BE49-F238E27FC236}">
                <a16:creationId xmlns:a16="http://schemas.microsoft.com/office/drawing/2014/main" id="{0639B833-E674-4483-813C-C33295B754B3}"/>
              </a:ext>
            </a:extLst>
          </p:cNvPr>
          <p:cNvSpPr txBox="1"/>
          <p:nvPr/>
        </p:nvSpPr>
        <p:spPr>
          <a:xfrm>
            <a:off x="6355209" y="1930956"/>
            <a:ext cx="3493264" cy="19701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lnSpc>
                <a:spcPts val="8000"/>
              </a:lnSpc>
              <a:buFont typeface="+mj-lt"/>
              <a:buAutoNum type="arabicPeriod" startAt="4"/>
            </a:pPr>
            <a:r>
              <a:rPr lang="zh-TW" altLang="en-US" sz="2800" b="1" dirty="0">
                <a:solidFill>
                  <a:schemeClr val="bg1">
                    <a:lumMod val="90000"/>
                    <a:lumOff val="1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面板功能區</a:t>
            </a:r>
            <a:endParaRPr lang="en-US" altLang="zh-TW" sz="2800" b="1" dirty="0">
              <a:solidFill>
                <a:schemeClr val="bg1">
                  <a:lumMod val="90000"/>
                  <a:lumOff val="1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42900" indent="-342900">
              <a:lnSpc>
                <a:spcPts val="8000"/>
              </a:lnSpc>
              <a:buAutoNum type="arabicPeriod" startAt="4"/>
            </a:pPr>
            <a:r>
              <a:rPr lang="zh-TW" altLang="en-US" sz="2800" b="1" dirty="0">
                <a:solidFill>
                  <a:schemeClr val="bg1">
                    <a:lumMod val="90000"/>
                    <a:lumOff val="1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新版編輯環境功能</a:t>
            </a:r>
          </a:p>
        </p:txBody>
      </p:sp>
      <p:sp>
        <p:nvSpPr>
          <p:cNvPr id="23" name="投影片編號版面配置區 3">
            <a:extLst>
              <a:ext uri="{FF2B5EF4-FFF2-40B4-BE49-F238E27FC236}">
                <a16:creationId xmlns:a16="http://schemas.microsoft.com/office/drawing/2014/main" id="{295307A0-0D16-4ADF-AD0D-66BC9A8401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779067" y="6407614"/>
            <a:ext cx="336733" cy="365125"/>
          </a:xfrm>
        </p:spPr>
        <p:txBody>
          <a:bodyPr/>
          <a:lstStyle/>
          <a:p>
            <a:pPr rtl="0"/>
            <a:fld id="{4FAB73BC-B049-4115-A692-8D63A059BFB8}" type="slidenum">
              <a:rPr lang="en-US" altLang="zh-TW" b="1" noProof="0" smtClean="0">
                <a:solidFill>
                  <a:schemeClr val="bg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</a:t>
            </a:fld>
            <a:endParaRPr lang="zh-TW" altLang="en-US" b="1" noProof="0" dirty="0">
              <a:solidFill>
                <a:schemeClr val="bg1">
                  <a:lumMod val="75000"/>
                  <a:lumOff val="2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9508594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群組 3">
            <a:extLst>
              <a:ext uri="{FF2B5EF4-FFF2-40B4-BE49-F238E27FC236}">
                <a16:creationId xmlns:a16="http://schemas.microsoft.com/office/drawing/2014/main" id="{D7D1731A-159E-4C54-8A8E-561D500CF6C1}"/>
              </a:ext>
            </a:extLst>
          </p:cNvPr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3" name="矩形 2">
              <a:extLst>
                <a:ext uri="{FF2B5EF4-FFF2-40B4-BE49-F238E27FC236}">
                  <a16:creationId xmlns:a16="http://schemas.microsoft.com/office/drawing/2014/main" id="{85A05A64-86D2-4C90-994C-CEEE7E035760}"/>
                </a:ext>
              </a:extLst>
            </p:cNvPr>
            <p:cNvSpPr/>
            <p:nvPr/>
          </p:nvSpPr>
          <p:spPr>
            <a:xfrm>
              <a:off x="0" y="0"/>
              <a:ext cx="12192000" cy="6857990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pic>
          <p:nvPicPr>
            <p:cNvPr id="2" name="圖片 1">
              <a:extLst>
                <a:ext uri="{FF2B5EF4-FFF2-40B4-BE49-F238E27FC236}">
                  <a16:creationId xmlns:a16="http://schemas.microsoft.com/office/drawing/2014/main" id="{E7BD6330-1FEB-4290-AA13-E963792347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alphaModFix amt="40000"/>
            </a:blip>
            <a:srcRect t="15730"/>
            <a:stretch/>
          </p:blipFill>
          <p:spPr>
            <a:xfrm>
              <a:off x="20" y="10"/>
              <a:ext cx="12191980" cy="6857990"/>
            </a:xfrm>
            <a:prstGeom prst="rect">
              <a:avLst/>
            </a:prstGeom>
          </p:spPr>
        </p:pic>
      </p:grpSp>
      <p:sp>
        <p:nvSpPr>
          <p:cNvPr id="5" name="矩形 4">
            <a:extLst>
              <a:ext uri="{FF2B5EF4-FFF2-40B4-BE49-F238E27FC236}">
                <a16:creationId xmlns:a16="http://schemas.microsoft.com/office/drawing/2014/main" id="{49BA3151-63D2-4315-A20C-FDB8F8882C9E}"/>
              </a:ext>
            </a:extLst>
          </p:cNvPr>
          <p:cNvSpPr/>
          <p:nvPr/>
        </p:nvSpPr>
        <p:spPr>
          <a:xfrm>
            <a:off x="20" y="132308"/>
            <a:ext cx="12191980" cy="1066800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" name="文字方塊 5">
            <a:extLst>
              <a:ext uri="{FF2B5EF4-FFF2-40B4-BE49-F238E27FC236}">
                <a16:creationId xmlns:a16="http://schemas.microsoft.com/office/drawing/2014/main" id="{80BB64CA-908A-4668-AEFE-8864DE27683D}"/>
              </a:ext>
            </a:extLst>
          </p:cNvPr>
          <p:cNvSpPr txBox="1"/>
          <p:nvPr/>
        </p:nvSpPr>
        <p:spPr>
          <a:xfrm>
            <a:off x="4193078" y="306556"/>
            <a:ext cx="326243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4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編輯環境差異</a:t>
            </a:r>
          </a:p>
        </p:txBody>
      </p:sp>
      <p:pic>
        <p:nvPicPr>
          <p:cNvPr id="10" name="圖片 9">
            <a:extLst>
              <a:ext uri="{FF2B5EF4-FFF2-40B4-BE49-F238E27FC236}">
                <a16:creationId xmlns:a16="http://schemas.microsoft.com/office/drawing/2014/main" id="{273F0DC9-911C-4515-9E24-1F9E0BB9C65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0551" y="1761180"/>
            <a:ext cx="5203743" cy="4995919"/>
          </a:xfrm>
          <a:prstGeom prst="rect">
            <a:avLst/>
          </a:prstGeom>
          <a:ln>
            <a:solidFill>
              <a:schemeClr val="bg1"/>
            </a:solidFill>
          </a:ln>
        </p:spPr>
      </p:pic>
      <p:pic>
        <p:nvPicPr>
          <p:cNvPr id="11" name="圖片 10">
            <a:extLst>
              <a:ext uri="{FF2B5EF4-FFF2-40B4-BE49-F238E27FC236}">
                <a16:creationId xmlns:a16="http://schemas.microsoft.com/office/drawing/2014/main" id="{AA4D235A-DD68-429B-9ACB-CEDA2CC9684B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21"/>
          <a:stretch/>
        </p:blipFill>
        <p:spPr>
          <a:xfrm>
            <a:off x="6367708" y="1753416"/>
            <a:ext cx="5203742" cy="5003683"/>
          </a:xfrm>
          <a:prstGeom prst="rect">
            <a:avLst/>
          </a:prstGeom>
          <a:ln>
            <a:solidFill>
              <a:schemeClr val="bg1"/>
            </a:solidFill>
          </a:ln>
        </p:spPr>
      </p:pic>
      <p:sp>
        <p:nvSpPr>
          <p:cNvPr id="12" name="文字方塊 11">
            <a:extLst>
              <a:ext uri="{FF2B5EF4-FFF2-40B4-BE49-F238E27FC236}">
                <a16:creationId xmlns:a16="http://schemas.microsoft.com/office/drawing/2014/main" id="{FE1B238A-B569-4CFD-9641-2BDC455123EF}"/>
              </a:ext>
            </a:extLst>
          </p:cNvPr>
          <p:cNvSpPr txBox="1"/>
          <p:nvPr/>
        </p:nvSpPr>
        <p:spPr>
          <a:xfrm>
            <a:off x="620551" y="1290957"/>
            <a:ext cx="646331" cy="369332"/>
          </a:xfrm>
          <a:prstGeom prst="rect">
            <a:avLst/>
          </a:prstGeom>
          <a:noFill/>
          <a:ln w="12700">
            <a:solidFill>
              <a:schemeClr val="bg1"/>
            </a:solidFill>
          </a:ln>
        </p:spPr>
        <p:txBody>
          <a:bodyPr wrap="none" rtlCol="0">
            <a:spAutoFit/>
          </a:bodyPr>
          <a:lstStyle/>
          <a:p>
            <a:r>
              <a:rPr lang="zh-TW" altLang="en-US" b="1" dirty="0">
                <a:solidFill>
                  <a:sysClr val="windowText" lastClr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舊版</a:t>
            </a:r>
          </a:p>
        </p:txBody>
      </p:sp>
      <p:sp>
        <p:nvSpPr>
          <p:cNvPr id="13" name="文字方塊 12">
            <a:extLst>
              <a:ext uri="{FF2B5EF4-FFF2-40B4-BE49-F238E27FC236}">
                <a16:creationId xmlns:a16="http://schemas.microsoft.com/office/drawing/2014/main" id="{9A451610-78CD-485B-9A1E-8C75C69CCFFE}"/>
              </a:ext>
            </a:extLst>
          </p:cNvPr>
          <p:cNvSpPr txBox="1"/>
          <p:nvPr/>
        </p:nvSpPr>
        <p:spPr>
          <a:xfrm>
            <a:off x="6367708" y="1291596"/>
            <a:ext cx="646331" cy="369332"/>
          </a:xfrm>
          <a:prstGeom prst="rect">
            <a:avLst/>
          </a:prstGeom>
          <a:noFill/>
          <a:ln w="12700">
            <a:solidFill>
              <a:schemeClr val="bg1"/>
            </a:solidFill>
          </a:ln>
        </p:spPr>
        <p:txBody>
          <a:bodyPr wrap="none" rtlCol="0">
            <a:spAutoFit/>
          </a:bodyPr>
          <a:lstStyle/>
          <a:p>
            <a:r>
              <a:rPr lang="zh-TW" altLang="en-US" b="1" dirty="0">
                <a:solidFill>
                  <a:sysClr val="windowText" lastClr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新版</a:t>
            </a:r>
          </a:p>
        </p:txBody>
      </p:sp>
      <p:sp>
        <p:nvSpPr>
          <p:cNvPr id="14" name="文字方塊 13">
            <a:extLst>
              <a:ext uri="{FF2B5EF4-FFF2-40B4-BE49-F238E27FC236}">
                <a16:creationId xmlns:a16="http://schemas.microsoft.com/office/drawing/2014/main" id="{91512977-08F1-4F60-9DDB-AFDFA817AEBF}"/>
              </a:ext>
            </a:extLst>
          </p:cNvPr>
          <p:cNvSpPr txBox="1"/>
          <p:nvPr/>
        </p:nvSpPr>
        <p:spPr>
          <a:xfrm>
            <a:off x="1266882" y="1276207"/>
            <a:ext cx="480131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0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主要操作功能集中在畫面左上與左下位置</a:t>
            </a:r>
          </a:p>
        </p:txBody>
      </p:sp>
      <p:sp>
        <p:nvSpPr>
          <p:cNvPr id="15" name="文字方塊 14">
            <a:extLst>
              <a:ext uri="{FF2B5EF4-FFF2-40B4-BE49-F238E27FC236}">
                <a16:creationId xmlns:a16="http://schemas.microsoft.com/office/drawing/2014/main" id="{56903AA8-5DD2-4AA0-AD88-58E56ACBCCBF}"/>
              </a:ext>
            </a:extLst>
          </p:cNvPr>
          <p:cNvSpPr txBox="1"/>
          <p:nvPr/>
        </p:nvSpPr>
        <p:spPr>
          <a:xfrm>
            <a:off x="7014039" y="1275568"/>
            <a:ext cx="326243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0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主要操作功能位於畫面上方</a:t>
            </a:r>
          </a:p>
        </p:txBody>
      </p:sp>
      <p:sp>
        <p:nvSpPr>
          <p:cNvPr id="16" name="投影片編號版面配置區 3">
            <a:extLst>
              <a:ext uri="{FF2B5EF4-FFF2-40B4-BE49-F238E27FC236}">
                <a16:creationId xmlns:a16="http://schemas.microsoft.com/office/drawing/2014/main" id="{5C16598F-4F47-4D15-BBB7-BE8993F512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779067" y="6407614"/>
            <a:ext cx="336733" cy="365125"/>
          </a:xfrm>
        </p:spPr>
        <p:txBody>
          <a:bodyPr/>
          <a:lstStyle/>
          <a:p>
            <a:pPr rtl="0"/>
            <a:fld id="{4FAB73BC-B049-4115-A692-8D63A059BFB8}" type="slidenum">
              <a:rPr lang="en-US" altLang="zh-TW" b="1" noProof="0" smtClean="0">
                <a:solidFill>
                  <a:schemeClr val="bg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3</a:t>
            </a:fld>
            <a:endParaRPr lang="zh-TW" altLang="en-US" b="1" noProof="0" dirty="0">
              <a:solidFill>
                <a:schemeClr val="bg1">
                  <a:lumMod val="75000"/>
                  <a:lumOff val="2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5439186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群組 3">
            <a:extLst>
              <a:ext uri="{FF2B5EF4-FFF2-40B4-BE49-F238E27FC236}">
                <a16:creationId xmlns:a16="http://schemas.microsoft.com/office/drawing/2014/main" id="{D7D1731A-159E-4C54-8A8E-561D500CF6C1}"/>
              </a:ext>
            </a:extLst>
          </p:cNvPr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3" name="矩形 2">
              <a:extLst>
                <a:ext uri="{FF2B5EF4-FFF2-40B4-BE49-F238E27FC236}">
                  <a16:creationId xmlns:a16="http://schemas.microsoft.com/office/drawing/2014/main" id="{85A05A64-86D2-4C90-994C-CEEE7E035760}"/>
                </a:ext>
              </a:extLst>
            </p:cNvPr>
            <p:cNvSpPr/>
            <p:nvPr/>
          </p:nvSpPr>
          <p:spPr>
            <a:xfrm>
              <a:off x="0" y="0"/>
              <a:ext cx="12192000" cy="6857990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pic>
          <p:nvPicPr>
            <p:cNvPr id="2" name="圖片 1">
              <a:extLst>
                <a:ext uri="{FF2B5EF4-FFF2-40B4-BE49-F238E27FC236}">
                  <a16:creationId xmlns:a16="http://schemas.microsoft.com/office/drawing/2014/main" id="{E7BD6330-1FEB-4290-AA13-E963792347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alphaModFix amt="40000"/>
            </a:blip>
            <a:srcRect t="15730"/>
            <a:stretch/>
          </p:blipFill>
          <p:spPr>
            <a:xfrm>
              <a:off x="20" y="10"/>
              <a:ext cx="12191980" cy="6857990"/>
            </a:xfrm>
            <a:prstGeom prst="rect">
              <a:avLst/>
            </a:prstGeom>
          </p:spPr>
        </p:pic>
      </p:grpSp>
      <p:grpSp>
        <p:nvGrpSpPr>
          <p:cNvPr id="39" name="群組 38">
            <a:extLst>
              <a:ext uri="{FF2B5EF4-FFF2-40B4-BE49-F238E27FC236}">
                <a16:creationId xmlns:a16="http://schemas.microsoft.com/office/drawing/2014/main" id="{DD1909D0-ECA0-43F1-9B88-FAC1C00004FB}"/>
              </a:ext>
            </a:extLst>
          </p:cNvPr>
          <p:cNvGrpSpPr/>
          <p:nvPr/>
        </p:nvGrpSpPr>
        <p:grpSpPr>
          <a:xfrm>
            <a:off x="20" y="132308"/>
            <a:ext cx="12191980" cy="1066800"/>
            <a:chOff x="20" y="132308"/>
            <a:chExt cx="12191980" cy="1066800"/>
          </a:xfrm>
        </p:grpSpPr>
        <p:sp>
          <p:nvSpPr>
            <p:cNvPr id="5" name="矩形 4">
              <a:extLst>
                <a:ext uri="{FF2B5EF4-FFF2-40B4-BE49-F238E27FC236}">
                  <a16:creationId xmlns:a16="http://schemas.microsoft.com/office/drawing/2014/main" id="{3195380E-193B-443C-BA7F-A524819B7438}"/>
                </a:ext>
              </a:extLst>
            </p:cNvPr>
            <p:cNvSpPr/>
            <p:nvPr/>
          </p:nvSpPr>
          <p:spPr>
            <a:xfrm>
              <a:off x="20" y="132308"/>
              <a:ext cx="12191980" cy="1066800"/>
            </a:xfrm>
            <a:prstGeom prst="rect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6" name="文字方塊 5">
              <a:extLst>
                <a:ext uri="{FF2B5EF4-FFF2-40B4-BE49-F238E27FC236}">
                  <a16:creationId xmlns:a16="http://schemas.microsoft.com/office/drawing/2014/main" id="{3C1B7058-766D-457F-98F9-50AD6E553FCF}"/>
                </a:ext>
              </a:extLst>
            </p:cNvPr>
            <p:cNvSpPr txBox="1"/>
            <p:nvPr/>
          </p:nvSpPr>
          <p:spPr>
            <a:xfrm>
              <a:off x="5490706" y="311765"/>
              <a:ext cx="1210588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TW" altLang="en-US" sz="40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選單</a:t>
              </a:r>
            </a:p>
          </p:txBody>
        </p:sp>
      </p:grpSp>
      <p:sp>
        <p:nvSpPr>
          <p:cNvPr id="9" name="文字方塊 8">
            <a:extLst>
              <a:ext uri="{FF2B5EF4-FFF2-40B4-BE49-F238E27FC236}">
                <a16:creationId xmlns:a16="http://schemas.microsoft.com/office/drawing/2014/main" id="{8484B7E2-63E6-482D-A966-410488103312}"/>
              </a:ext>
            </a:extLst>
          </p:cNvPr>
          <p:cNvSpPr txBox="1"/>
          <p:nvPr/>
        </p:nvSpPr>
        <p:spPr>
          <a:xfrm>
            <a:off x="224459" y="1809117"/>
            <a:ext cx="646331" cy="369332"/>
          </a:xfrm>
          <a:prstGeom prst="rect">
            <a:avLst/>
          </a:prstGeom>
          <a:noFill/>
          <a:ln w="12700">
            <a:solidFill>
              <a:schemeClr val="bg1"/>
            </a:solidFill>
          </a:ln>
        </p:spPr>
        <p:txBody>
          <a:bodyPr wrap="none" rtlCol="0">
            <a:spAutoFit/>
          </a:bodyPr>
          <a:lstStyle/>
          <a:p>
            <a:r>
              <a:rPr lang="zh-TW" altLang="en-US" b="1" dirty="0">
                <a:solidFill>
                  <a:sysClr val="windowText" lastClr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舊版</a:t>
            </a:r>
          </a:p>
        </p:txBody>
      </p:sp>
      <p:sp>
        <p:nvSpPr>
          <p:cNvPr id="10" name="文字方塊 9">
            <a:extLst>
              <a:ext uri="{FF2B5EF4-FFF2-40B4-BE49-F238E27FC236}">
                <a16:creationId xmlns:a16="http://schemas.microsoft.com/office/drawing/2014/main" id="{38189A84-C4DD-4CDF-A661-AF12B44362F4}"/>
              </a:ext>
            </a:extLst>
          </p:cNvPr>
          <p:cNvSpPr txBox="1"/>
          <p:nvPr/>
        </p:nvSpPr>
        <p:spPr>
          <a:xfrm>
            <a:off x="5017224" y="1808246"/>
            <a:ext cx="646331" cy="369332"/>
          </a:xfrm>
          <a:prstGeom prst="rect">
            <a:avLst/>
          </a:prstGeom>
          <a:noFill/>
          <a:ln w="12700">
            <a:solidFill>
              <a:schemeClr val="bg1"/>
            </a:solidFill>
          </a:ln>
        </p:spPr>
        <p:txBody>
          <a:bodyPr wrap="none" rtlCol="0">
            <a:spAutoFit/>
          </a:bodyPr>
          <a:lstStyle/>
          <a:p>
            <a:r>
              <a:rPr lang="zh-TW" altLang="en-US" b="1" dirty="0">
                <a:solidFill>
                  <a:sysClr val="windowText" lastClr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新版</a:t>
            </a:r>
          </a:p>
        </p:txBody>
      </p:sp>
      <p:grpSp>
        <p:nvGrpSpPr>
          <p:cNvPr id="16" name="群組 15">
            <a:extLst>
              <a:ext uri="{FF2B5EF4-FFF2-40B4-BE49-F238E27FC236}">
                <a16:creationId xmlns:a16="http://schemas.microsoft.com/office/drawing/2014/main" id="{0B8EA9ED-DC79-4613-98B7-7466B7F5318D}"/>
              </a:ext>
            </a:extLst>
          </p:cNvPr>
          <p:cNvGrpSpPr/>
          <p:nvPr/>
        </p:nvGrpSpPr>
        <p:grpSpPr>
          <a:xfrm>
            <a:off x="205317" y="2582309"/>
            <a:ext cx="2311055" cy="2503800"/>
            <a:chOff x="205317" y="2208929"/>
            <a:chExt cx="2311055" cy="2503800"/>
          </a:xfrm>
        </p:grpSpPr>
        <p:pic>
          <p:nvPicPr>
            <p:cNvPr id="7" name="圖片 6">
              <a:extLst>
                <a:ext uri="{FF2B5EF4-FFF2-40B4-BE49-F238E27FC236}">
                  <a16:creationId xmlns:a16="http://schemas.microsoft.com/office/drawing/2014/main" id="{31158563-162E-485A-8B8E-2CC28EC7B29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1226" r="1"/>
            <a:stretch/>
          </p:blipFill>
          <p:spPr>
            <a:xfrm>
              <a:off x="224459" y="2258627"/>
              <a:ext cx="2291913" cy="2454102"/>
            </a:xfrm>
            <a:prstGeom prst="rect">
              <a:avLst/>
            </a:prstGeom>
            <a:ln>
              <a:solidFill>
                <a:schemeClr val="bg1"/>
              </a:solidFill>
            </a:ln>
          </p:spPr>
        </p:pic>
        <p:sp>
          <p:nvSpPr>
            <p:cNvPr id="12" name="矩形: 圓角 11">
              <a:extLst>
                <a:ext uri="{FF2B5EF4-FFF2-40B4-BE49-F238E27FC236}">
                  <a16:creationId xmlns:a16="http://schemas.microsoft.com/office/drawing/2014/main" id="{3482D245-8AC0-4722-B3B6-8F13C74B25E2}"/>
                </a:ext>
              </a:extLst>
            </p:cNvPr>
            <p:cNvSpPr/>
            <p:nvPr/>
          </p:nvSpPr>
          <p:spPr>
            <a:xfrm>
              <a:off x="205317" y="2289097"/>
              <a:ext cx="327660" cy="251460"/>
            </a:xfrm>
            <a:prstGeom prst="roundRect">
              <a:avLst/>
            </a:prstGeom>
            <a:noFill/>
            <a:ln w="19050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3" name="文字方塊 12">
              <a:extLst>
                <a:ext uri="{FF2B5EF4-FFF2-40B4-BE49-F238E27FC236}">
                  <a16:creationId xmlns:a16="http://schemas.microsoft.com/office/drawing/2014/main" id="{4BEE5A16-D97D-4DF2-BB5D-6B258CE3A535}"/>
                </a:ext>
              </a:extLst>
            </p:cNvPr>
            <p:cNvSpPr txBox="1"/>
            <p:nvPr/>
          </p:nvSpPr>
          <p:spPr>
            <a:xfrm>
              <a:off x="501224" y="2208929"/>
              <a:ext cx="41549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TW" altLang="en-US" b="1" dirty="0">
                  <a:solidFill>
                    <a:srgbClr val="FFC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①</a:t>
              </a:r>
            </a:p>
          </p:txBody>
        </p:sp>
      </p:grpSp>
      <p:sp>
        <p:nvSpPr>
          <p:cNvPr id="14" name="文字方塊 13">
            <a:extLst>
              <a:ext uri="{FF2B5EF4-FFF2-40B4-BE49-F238E27FC236}">
                <a16:creationId xmlns:a16="http://schemas.microsoft.com/office/drawing/2014/main" id="{4662DA97-ECC0-4486-8A25-61FD6DE6BB4E}"/>
              </a:ext>
            </a:extLst>
          </p:cNvPr>
          <p:cNvSpPr txBox="1"/>
          <p:nvPr/>
        </p:nvSpPr>
        <p:spPr>
          <a:xfrm>
            <a:off x="113877" y="2207048"/>
            <a:ext cx="480131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0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點擊左上角①選單，會到②選單功能畫面</a:t>
            </a:r>
          </a:p>
        </p:txBody>
      </p:sp>
      <p:grpSp>
        <p:nvGrpSpPr>
          <p:cNvPr id="17" name="群組 16">
            <a:extLst>
              <a:ext uri="{FF2B5EF4-FFF2-40B4-BE49-F238E27FC236}">
                <a16:creationId xmlns:a16="http://schemas.microsoft.com/office/drawing/2014/main" id="{113790BA-36BD-4825-8446-9592CF6408F9}"/>
              </a:ext>
            </a:extLst>
          </p:cNvPr>
          <p:cNvGrpSpPr/>
          <p:nvPr/>
        </p:nvGrpSpPr>
        <p:grpSpPr>
          <a:xfrm>
            <a:off x="2608235" y="2582309"/>
            <a:ext cx="2317126" cy="3479160"/>
            <a:chOff x="2608235" y="2208929"/>
            <a:chExt cx="2317126" cy="3479160"/>
          </a:xfrm>
        </p:grpSpPr>
        <p:pic>
          <p:nvPicPr>
            <p:cNvPr id="8" name="圖片 7">
              <a:extLst>
                <a:ext uri="{FF2B5EF4-FFF2-40B4-BE49-F238E27FC236}">
                  <a16:creationId xmlns:a16="http://schemas.microsoft.com/office/drawing/2014/main" id="{E46FE622-4B1D-4C80-BADA-FB48DC4B4E6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l="1176"/>
            <a:stretch/>
          </p:blipFill>
          <p:spPr>
            <a:xfrm>
              <a:off x="2608235" y="2258627"/>
              <a:ext cx="2317126" cy="3429462"/>
            </a:xfrm>
            <a:prstGeom prst="rect">
              <a:avLst/>
            </a:prstGeom>
            <a:ln>
              <a:solidFill>
                <a:schemeClr val="bg1"/>
              </a:solidFill>
            </a:ln>
          </p:spPr>
        </p:pic>
        <p:sp>
          <p:nvSpPr>
            <p:cNvPr id="15" name="文字方塊 14">
              <a:extLst>
                <a:ext uri="{FF2B5EF4-FFF2-40B4-BE49-F238E27FC236}">
                  <a16:creationId xmlns:a16="http://schemas.microsoft.com/office/drawing/2014/main" id="{62A9ABDC-3E70-478F-9BE2-A43FB9DA3FD1}"/>
                </a:ext>
              </a:extLst>
            </p:cNvPr>
            <p:cNvSpPr txBox="1"/>
            <p:nvPr/>
          </p:nvSpPr>
          <p:spPr>
            <a:xfrm>
              <a:off x="2809827" y="2208929"/>
              <a:ext cx="41549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TW" altLang="en-US" b="1" dirty="0">
                  <a:solidFill>
                    <a:srgbClr val="FFC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②</a:t>
              </a:r>
            </a:p>
          </p:txBody>
        </p:sp>
      </p:grpSp>
      <p:grpSp>
        <p:nvGrpSpPr>
          <p:cNvPr id="35" name="群組 34">
            <a:extLst>
              <a:ext uri="{FF2B5EF4-FFF2-40B4-BE49-F238E27FC236}">
                <a16:creationId xmlns:a16="http://schemas.microsoft.com/office/drawing/2014/main" id="{415CFF12-0453-4412-90D5-07BD47D3A90E}"/>
              </a:ext>
            </a:extLst>
          </p:cNvPr>
          <p:cNvGrpSpPr/>
          <p:nvPr/>
        </p:nvGrpSpPr>
        <p:grpSpPr>
          <a:xfrm>
            <a:off x="5017224" y="2582309"/>
            <a:ext cx="6950317" cy="2279251"/>
            <a:chOff x="5017224" y="2582309"/>
            <a:chExt cx="6950317" cy="2279251"/>
          </a:xfrm>
        </p:grpSpPr>
        <p:pic>
          <p:nvPicPr>
            <p:cNvPr id="11" name="圖片 10">
              <a:extLst>
                <a:ext uri="{FF2B5EF4-FFF2-40B4-BE49-F238E27FC236}">
                  <a16:creationId xmlns:a16="http://schemas.microsoft.com/office/drawing/2014/main" id="{A9584DD6-5505-4935-933F-4E57F4EBA28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5017224" y="2632007"/>
              <a:ext cx="6950317" cy="2229553"/>
            </a:xfrm>
            <a:prstGeom prst="rect">
              <a:avLst/>
            </a:prstGeom>
            <a:ln>
              <a:solidFill>
                <a:schemeClr val="bg1"/>
              </a:solidFill>
            </a:ln>
          </p:spPr>
        </p:pic>
        <p:sp>
          <p:nvSpPr>
            <p:cNvPr id="31" name="矩形: 圓角 30">
              <a:extLst>
                <a:ext uri="{FF2B5EF4-FFF2-40B4-BE49-F238E27FC236}">
                  <a16:creationId xmlns:a16="http://schemas.microsoft.com/office/drawing/2014/main" id="{7C56A17D-0E42-4C6B-87D8-3BC6D521D1E6}"/>
                </a:ext>
              </a:extLst>
            </p:cNvPr>
            <p:cNvSpPr/>
            <p:nvPr/>
          </p:nvSpPr>
          <p:spPr>
            <a:xfrm>
              <a:off x="5118430" y="2662477"/>
              <a:ext cx="327660" cy="251460"/>
            </a:xfrm>
            <a:prstGeom prst="roundRect">
              <a:avLst/>
            </a:prstGeom>
            <a:noFill/>
            <a:ln w="19050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32" name="文字方塊 31">
              <a:extLst>
                <a:ext uri="{FF2B5EF4-FFF2-40B4-BE49-F238E27FC236}">
                  <a16:creationId xmlns:a16="http://schemas.microsoft.com/office/drawing/2014/main" id="{1DDE1871-7EE0-4AB7-9EEA-1B4A357AA32C}"/>
                </a:ext>
              </a:extLst>
            </p:cNvPr>
            <p:cNvSpPr txBox="1"/>
            <p:nvPr/>
          </p:nvSpPr>
          <p:spPr>
            <a:xfrm>
              <a:off x="5488344" y="2582309"/>
              <a:ext cx="41549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TW" altLang="en-US" b="1" dirty="0">
                  <a:solidFill>
                    <a:srgbClr val="FFC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③</a:t>
              </a:r>
            </a:p>
          </p:txBody>
        </p:sp>
      </p:grpSp>
      <p:grpSp>
        <p:nvGrpSpPr>
          <p:cNvPr id="36" name="群組 35">
            <a:extLst>
              <a:ext uri="{FF2B5EF4-FFF2-40B4-BE49-F238E27FC236}">
                <a16:creationId xmlns:a16="http://schemas.microsoft.com/office/drawing/2014/main" id="{68EDBBF6-775C-4E38-B472-89B6672CC9E5}"/>
              </a:ext>
            </a:extLst>
          </p:cNvPr>
          <p:cNvGrpSpPr/>
          <p:nvPr/>
        </p:nvGrpSpPr>
        <p:grpSpPr>
          <a:xfrm>
            <a:off x="2675706" y="3024606"/>
            <a:ext cx="3633653" cy="1433094"/>
            <a:chOff x="2675706" y="3024606"/>
            <a:chExt cx="3633653" cy="1433094"/>
          </a:xfrm>
        </p:grpSpPr>
        <p:sp>
          <p:nvSpPr>
            <p:cNvPr id="18" name="矩形: 圓角 17">
              <a:extLst>
                <a:ext uri="{FF2B5EF4-FFF2-40B4-BE49-F238E27FC236}">
                  <a16:creationId xmlns:a16="http://schemas.microsoft.com/office/drawing/2014/main" id="{2F0A45D8-80F8-4286-9EC2-F551B42FE8B1}"/>
                </a:ext>
              </a:extLst>
            </p:cNvPr>
            <p:cNvSpPr/>
            <p:nvPr/>
          </p:nvSpPr>
          <p:spPr>
            <a:xfrm>
              <a:off x="5176558" y="3024606"/>
              <a:ext cx="1132801" cy="671093"/>
            </a:xfrm>
            <a:prstGeom prst="roundRect">
              <a:avLst/>
            </a:prstGeom>
            <a:noFill/>
            <a:ln w="19050"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9" name="矩形: 圓角 18">
              <a:extLst>
                <a:ext uri="{FF2B5EF4-FFF2-40B4-BE49-F238E27FC236}">
                  <a16:creationId xmlns:a16="http://schemas.microsoft.com/office/drawing/2014/main" id="{38DA53AD-E47A-47EC-B987-8F3F8D7A3130}"/>
                </a:ext>
              </a:extLst>
            </p:cNvPr>
            <p:cNvSpPr/>
            <p:nvPr/>
          </p:nvSpPr>
          <p:spPr>
            <a:xfrm>
              <a:off x="2675706" y="3326901"/>
              <a:ext cx="2193474" cy="1130799"/>
            </a:xfrm>
            <a:prstGeom prst="roundRect">
              <a:avLst/>
            </a:prstGeom>
            <a:noFill/>
            <a:ln w="19050"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cxnSp>
          <p:nvCxnSpPr>
            <p:cNvPr id="25" name="接點: 肘形 24">
              <a:extLst>
                <a:ext uri="{FF2B5EF4-FFF2-40B4-BE49-F238E27FC236}">
                  <a16:creationId xmlns:a16="http://schemas.microsoft.com/office/drawing/2014/main" id="{B61869D8-2F48-497D-A60B-83785A2354A3}"/>
                </a:ext>
              </a:extLst>
            </p:cNvPr>
            <p:cNvCxnSpPr>
              <a:stCxn id="19" idx="3"/>
              <a:endCxn id="18" idx="1"/>
            </p:cNvCxnSpPr>
            <p:nvPr/>
          </p:nvCxnSpPr>
          <p:spPr>
            <a:xfrm flipV="1">
              <a:off x="4869180" y="3360153"/>
              <a:ext cx="307378" cy="532148"/>
            </a:xfrm>
            <a:prstGeom prst="bentConnector3">
              <a:avLst>
                <a:gd name="adj1" fmla="val 32647"/>
              </a:avLst>
            </a:prstGeom>
            <a:ln w="19050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7" name="群組 36">
            <a:extLst>
              <a:ext uri="{FF2B5EF4-FFF2-40B4-BE49-F238E27FC236}">
                <a16:creationId xmlns:a16="http://schemas.microsoft.com/office/drawing/2014/main" id="{5A9C4EC6-8B32-43B2-A9B4-2B55EF8FD452}"/>
              </a:ext>
            </a:extLst>
          </p:cNvPr>
          <p:cNvGrpSpPr/>
          <p:nvPr/>
        </p:nvGrpSpPr>
        <p:grpSpPr>
          <a:xfrm>
            <a:off x="2675706" y="2662477"/>
            <a:ext cx="7565574" cy="2490117"/>
            <a:chOff x="2675706" y="2662477"/>
            <a:chExt cx="7565574" cy="2490117"/>
          </a:xfrm>
        </p:grpSpPr>
        <p:sp>
          <p:nvSpPr>
            <p:cNvPr id="20" name="矩形: 圓角 19">
              <a:extLst>
                <a:ext uri="{FF2B5EF4-FFF2-40B4-BE49-F238E27FC236}">
                  <a16:creationId xmlns:a16="http://schemas.microsoft.com/office/drawing/2014/main" id="{C4421071-6B93-4659-8AD0-AAD5CF3F84E0}"/>
                </a:ext>
              </a:extLst>
            </p:cNvPr>
            <p:cNvSpPr/>
            <p:nvPr/>
          </p:nvSpPr>
          <p:spPr>
            <a:xfrm>
              <a:off x="2675706" y="4817721"/>
              <a:ext cx="2193474" cy="334873"/>
            </a:xfrm>
            <a:prstGeom prst="roundRect">
              <a:avLst/>
            </a:prstGeom>
            <a:noFill/>
            <a:ln w="19050"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21" name="矩形: 圓角 20">
              <a:extLst>
                <a:ext uri="{FF2B5EF4-FFF2-40B4-BE49-F238E27FC236}">
                  <a16:creationId xmlns:a16="http://schemas.microsoft.com/office/drawing/2014/main" id="{1947547D-CB6C-4D67-9F1F-7E8DB2DE3259}"/>
                </a:ext>
              </a:extLst>
            </p:cNvPr>
            <p:cNvSpPr/>
            <p:nvPr/>
          </p:nvSpPr>
          <p:spPr>
            <a:xfrm>
              <a:off x="9984611" y="2662477"/>
              <a:ext cx="256669" cy="251460"/>
            </a:xfrm>
            <a:prstGeom prst="roundRect">
              <a:avLst/>
            </a:prstGeom>
            <a:noFill/>
            <a:ln w="19050"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cxnSp>
          <p:nvCxnSpPr>
            <p:cNvPr id="28" name="接點: 肘形 27">
              <a:extLst>
                <a:ext uri="{FF2B5EF4-FFF2-40B4-BE49-F238E27FC236}">
                  <a16:creationId xmlns:a16="http://schemas.microsoft.com/office/drawing/2014/main" id="{1E44EBD2-1114-4833-8466-155F53E3F838}"/>
                </a:ext>
              </a:extLst>
            </p:cNvPr>
            <p:cNvCxnSpPr>
              <a:stCxn id="20" idx="3"/>
              <a:endCxn id="21" idx="2"/>
            </p:cNvCxnSpPr>
            <p:nvPr/>
          </p:nvCxnSpPr>
          <p:spPr>
            <a:xfrm flipV="1">
              <a:off x="4869180" y="2913937"/>
              <a:ext cx="5243766" cy="2071221"/>
            </a:xfrm>
            <a:prstGeom prst="bentConnector2">
              <a:avLst/>
            </a:prstGeom>
            <a:ln w="19050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8" name="群組 37">
            <a:extLst>
              <a:ext uri="{FF2B5EF4-FFF2-40B4-BE49-F238E27FC236}">
                <a16:creationId xmlns:a16="http://schemas.microsoft.com/office/drawing/2014/main" id="{23B2E8CC-D332-46AC-9BE0-06EA5816623D}"/>
              </a:ext>
            </a:extLst>
          </p:cNvPr>
          <p:cNvGrpSpPr/>
          <p:nvPr/>
        </p:nvGrpSpPr>
        <p:grpSpPr>
          <a:xfrm>
            <a:off x="2675706" y="2662477"/>
            <a:ext cx="8198034" cy="2850138"/>
            <a:chOff x="2675706" y="2662477"/>
            <a:chExt cx="8198034" cy="2850138"/>
          </a:xfrm>
        </p:grpSpPr>
        <p:sp>
          <p:nvSpPr>
            <p:cNvPr id="22" name="矩形: 圓角 21">
              <a:extLst>
                <a:ext uri="{FF2B5EF4-FFF2-40B4-BE49-F238E27FC236}">
                  <a16:creationId xmlns:a16="http://schemas.microsoft.com/office/drawing/2014/main" id="{78CBA389-1E12-43EF-8DBD-F2EB4ADAF1EF}"/>
                </a:ext>
              </a:extLst>
            </p:cNvPr>
            <p:cNvSpPr/>
            <p:nvPr/>
          </p:nvSpPr>
          <p:spPr>
            <a:xfrm>
              <a:off x="2675706" y="5193120"/>
              <a:ext cx="2193474" cy="319495"/>
            </a:xfrm>
            <a:prstGeom prst="roundRect">
              <a:avLst/>
            </a:prstGeom>
            <a:noFill/>
            <a:ln w="19050"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23" name="矩形: 圓角 22">
              <a:extLst>
                <a:ext uri="{FF2B5EF4-FFF2-40B4-BE49-F238E27FC236}">
                  <a16:creationId xmlns:a16="http://schemas.microsoft.com/office/drawing/2014/main" id="{E7645CB6-D8C9-446E-9D2F-9ACD76AE098E}"/>
                </a:ext>
              </a:extLst>
            </p:cNvPr>
            <p:cNvSpPr/>
            <p:nvPr/>
          </p:nvSpPr>
          <p:spPr>
            <a:xfrm>
              <a:off x="10617071" y="2662477"/>
              <a:ext cx="256669" cy="251460"/>
            </a:xfrm>
            <a:prstGeom prst="roundRect">
              <a:avLst/>
            </a:prstGeom>
            <a:noFill/>
            <a:ln w="19050"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cxnSp>
          <p:nvCxnSpPr>
            <p:cNvPr id="30" name="接點: 肘形 29">
              <a:extLst>
                <a:ext uri="{FF2B5EF4-FFF2-40B4-BE49-F238E27FC236}">
                  <a16:creationId xmlns:a16="http://schemas.microsoft.com/office/drawing/2014/main" id="{D29181F2-4C53-40F5-9827-31ABD955875F}"/>
                </a:ext>
              </a:extLst>
            </p:cNvPr>
            <p:cNvCxnSpPr>
              <a:stCxn id="22" idx="3"/>
              <a:endCxn id="23" idx="2"/>
            </p:cNvCxnSpPr>
            <p:nvPr/>
          </p:nvCxnSpPr>
          <p:spPr>
            <a:xfrm flipV="1">
              <a:off x="4869180" y="2913937"/>
              <a:ext cx="5876226" cy="2438931"/>
            </a:xfrm>
            <a:prstGeom prst="bentConnector2">
              <a:avLst/>
            </a:prstGeom>
            <a:ln w="19050"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3" name="文字方塊 32">
            <a:extLst>
              <a:ext uri="{FF2B5EF4-FFF2-40B4-BE49-F238E27FC236}">
                <a16:creationId xmlns:a16="http://schemas.microsoft.com/office/drawing/2014/main" id="{B918628D-24B7-4976-9C60-1A6BF48A53AF}"/>
              </a:ext>
            </a:extLst>
          </p:cNvPr>
          <p:cNvSpPr txBox="1"/>
          <p:nvPr/>
        </p:nvSpPr>
        <p:spPr>
          <a:xfrm>
            <a:off x="4910544" y="2207048"/>
            <a:ext cx="480131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0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點擊左上角③選單，會彈出選單功能畫面</a:t>
            </a:r>
          </a:p>
        </p:txBody>
      </p:sp>
      <p:sp>
        <p:nvSpPr>
          <p:cNvPr id="41" name="投影片編號版面配置區 3">
            <a:extLst>
              <a:ext uri="{FF2B5EF4-FFF2-40B4-BE49-F238E27FC236}">
                <a16:creationId xmlns:a16="http://schemas.microsoft.com/office/drawing/2014/main" id="{98C545F9-7B87-4E41-9B48-472EB51F03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779067" y="6407614"/>
            <a:ext cx="336733" cy="365125"/>
          </a:xfrm>
        </p:spPr>
        <p:txBody>
          <a:bodyPr/>
          <a:lstStyle/>
          <a:p>
            <a:pPr rtl="0"/>
            <a:fld id="{4FAB73BC-B049-4115-A692-8D63A059BFB8}" type="slidenum">
              <a:rPr lang="en-US" altLang="zh-TW" b="1" noProof="0" smtClean="0">
                <a:solidFill>
                  <a:schemeClr val="bg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4</a:t>
            </a:fld>
            <a:endParaRPr lang="zh-TW" altLang="en-US" b="1" noProof="0" dirty="0">
              <a:solidFill>
                <a:schemeClr val="bg1">
                  <a:lumMod val="75000"/>
                  <a:lumOff val="2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83024394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群組 3">
            <a:extLst>
              <a:ext uri="{FF2B5EF4-FFF2-40B4-BE49-F238E27FC236}">
                <a16:creationId xmlns:a16="http://schemas.microsoft.com/office/drawing/2014/main" id="{D7D1731A-159E-4C54-8A8E-561D500CF6C1}"/>
              </a:ext>
            </a:extLst>
          </p:cNvPr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3" name="矩形 2">
              <a:extLst>
                <a:ext uri="{FF2B5EF4-FFF2-40B4-BE49-F238E27FC236}">
                  <a16:creationId xmlns:a16="http://schemas.microsoft.com/office/drawing/2014/main" id="{85A05A64-86D2-4C90-994C-CEEE7E035760}"/>
                </a:ext>
              </a:extLst>
            </p:cNvPr>
            <p:cNvSpPr/>
            <p:nvPr/>
          </p:nvSpPr>
          <p:spPr>
            <a:xfrm>
              <a:off x="0" y="0"/>
              <a:ext cx="12192000" cy="6857990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pic>
          <p:nvPicPr>
            <p:cNvPr id="2" name="圖片 1">
              <a:extLst>
                <a:ext uri="{FF2B5EF4-FFF2-40B4-BE49-F238E27FC236}">
                  <a16:creationId xmlns:a16="http://schemas.microsoft.com/office/drawing/2014/main" id="{E7BD6330-1FEB-4290-AA13-E963792347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alphaModFix amt="40000"/>
            </a:blip>
            <a:srcRect t="15730"/>
            <a:stretch/>
          </p:blipFill>
          <p:spPr>
            <a:xfrm>
              <a:off x="20" y="10"/>
              <a:ext cx="12191980" cy="6857990"/>
            </a:xfrm>
            <a:prstGeom prst="rect">
              <a:avLst/>
            </a:prstGeom>
          </p:spPr>
        </p:pic>
      </p:grpSp>
      <p:grpSp>
        <p:nvGrpSpPr>
          <p:cNvPr id="5" name="群組 4">
            <a:extLst>
              <a:ext uri="{FF2B5EF4-FFF2-40B4-BE49-F238E27FC236}">
                <a16:creationId xmlns:a16="http://schemas.microsoft.com/office/drawing/2014/main" id="{168B6EB9-771C-4093-85BB-FDAA47DF60D2}"/>
              </a:ext>
            </a:extLst>
          </p:cNvPr>
          <p:cNvGrpSpPr/>
          <p:nvPr/>
        </p:nvGrpSpPr>
        <p:grpSpPr>
          <a:xfrm>
            <a:off x="20" y="132308"/>
            <a:ext cx="12191980" cy="1066800"/>
            <a:chOff x="20" y="132308"/>
            <a:chExt cx="12191980" cy="1066800"/>
          </a:xfrm>
        </p:grpSpPr>
        <p:sp>
          <p:nvSpPr>
            <p:cNvPr id="6" name="矩形 5">
              <a:extLst>
                <a:ext uri="{FF2B5EF4-FFF2-40B4-BE49-F238E27FC236}">
                  <a16:creationId xmlns:a16="http://schemas.microsoft.com/office/drawing/2014/main" id="{780303BA-7E11-4CC8-B748-BFD0D8BE23BF}"/>
                </a:ext>
              </a:extLst>
            </p:cNvPr>
            <p:cNvSpPr/>
            <p:nvPr/>
          </p:nvSpPr>
          <p:spPr>
            <a:xfrm>
              <a:off x="20" y="132308"/>
              <a:ext cx="12191980" cy="1066800"/>
            </a:xfrm>
            <a:prstGeom prst="rect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7" name="文字方塊 6">
              <a:extLst>
                <a:ext uri="{FF2B5EF4-FFF2-40B4-BE49-F238E27FC236}">
                  <a16:creationId xmlns:a16="http://schemas.microsoft.com/office/drawing/2014/main" id="{7BE3CB9D-42CC-47D3-8A9C-5405407C6B21}"/>
                </a:ext>
              </a:extLst>
            </p:cNvPr>
            <p:cNvSpPr txBox="1"/>
            <p:nvPr/>
          </p:nvSpPr>
          <p:spPr>
            <a:xfrm>
              <a:off x="4721264" y="311765"/>
              <a:ext cx="2749471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TW" altLang="en-US" sz="40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小工具面板</a:t>
              </a:r>
            </a:p>
          </p:txBody>
        </p:sp>
      </p:grpSp>
      <p:sp>
        <p:nvSpPr>
          <p:cNvPr id="10" name="文字方塊 9">
            <a:extLst>
              <a:ext uri="{FF2B5EF4-FFF2-40B4-BE49-F238E27FC236}">
                <a16:creationId xmlns:a16="http://schemas.microsoft.com/office/drawing/2014/main" id="{50F0FD38-EE24-4F27-A590-8D61AC9554ED}"/>
              </a:ext>
            </a:extLst>
          </p:cNvPr>
          <p:cNvSpPr txBox="1"/>
          <p:nvPr/>
        </p:nvSpPr>
        <p:spPr>
          <a:xfrm>
            <a:off x="620551" y="1290957"/>
            <a:ext cx="646331" cy="369332"/>
          </a:xfrm>
          <a:prstGeom prst="rect">
            <a:avLst/>
          </a:prstGeom>
          <a:noFill/>
          <a:ln w="12700">
            <a:solidFill>
              <a:schemeClr val="bg1"/>
            </a:solidFill>
          </a:ln>
        </p:spPr>
        <p:txBody>
          <a:bodyPr wrap="none" rtlCol="0">
            <a:spAutoFit/>
          </a:bodyPr>
          <a:lstStyle/>
          <a:p>
            <a:r>
              <a:rPr lang="zh-TW" altLang="en-US" b="1" dirty="0">
                <a:solidFill>
                  <a:sysClr val="windowText" lastClr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舊版</a:t>
            </a:r>
          </a:p>
        </p:txBody>
      </p:sp>
      <p:sp>
        <p:nvSpPr>
          <p:cNvPr id="11" name="文字方塊 10">
            <a:extLst>
              <a:ext uri="{FF2B5EF4-FFF2-40B4-BE49-F238E27FC236}">
                <a16:creationId xmlns:a16="http://schemas.microsoft.com/office/drawing/2014/main" id="{57E08256-11B5-4813-A53C-953A6C9A8D29}"/>
              </a:ext>
            </a:extLst>
          </p:cNvPr>
          <p:cNvSpPr txBox="1"/>
          <p:nvPr/>
        </p:nvSpPr>
        <p:spPr>
          <a:xfrm>
            <a:off x="6367708" y="1291596"/>
            <a:ext cx="646331" cy="369332"/>
          </a:xfrm>
          <a:prstGeom prst="rect">
            <a:avLst/>
          </a:prstGeom>
          <a:noFill/>
          <a:ln w="12700">
            <a:solidFill>
              <a:schemeClr val="bg1"/>
            </a:solidFill>
          </a:ln>
        </p:spPr>
        <p:txBody>
          <a:bodyPr wrap="none" rtlCol="0">
            <a:spAutoFit/>
          </a:bodyPr>
          <a:lstStyle/>
          <a:p>
            <a:r>
              <a:rPr lang="zh-TW" altLang="en-US" b="1" dirty="0">
                <a:solidFill>
                  <a:sysClr val="windowText" lastClr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新版</a:t>
            </a:r>
          </a:p>
        </p:txBody>
      </p:sp>
      <p:pic>
        <p:nvPicPr>
          <p:cNvPr id="12" name="圖片 11">
            <a:extLst>
              <a:ext uri="{FF2B5EF4-FFF2-40B4-BE49-F238E27FC236}">
                <a16:creationId xmlns:a16="http://schemas.microsoft.com/office/drawing/2014/main" id="{11FEF5C7-4F84-4764-9A3C-133675D4A9B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81578" y="1752138"/>
            <a:ext cx="5189871" cy="4619403"/>
          </a:xfrm>
          <a:prstGeom prst="rect">
            <a:avLst/>
          </a:prstGeom>
          <a:ln>
            <a:solidFill>
              <a:schemeClr val="bg1"/>
            </a:solidFill>
          </a:ln>
        </p:spPr>
      </p:pic>
      <p:pic>
        <p:nvPicPr>
          <p:cNvPr id="13" name="圖片 12">
            <a:extLst>
              <a:ext uri="{FF2B5EF4-FFF2-40B4-BE49-F238E27FC236}">
                <a16:creationId xmlns:a16="http://schemas.microsoft.com/office/drawing/2014/main" id="{981EE216-68B8-492B-A6A4-94A2BDD14AA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0551" y="1752138"/>
            <a:ext cx="5140476" cy="4596109"/>
          </a:xfrm>
          <a:prstGeom prst="rect">
            <a:avLst/>
          </a:prstGeom>
          <a:ln>
            <a:solidFill>
              <a:schemeClr val="bg1"/>
            </a:solidFill>
          </a:ln>
        </p:spPr>
      </p:pic>
      <p:sp>
        <p:nvSpPr>
          <p:cNvPr id="14" name="矩形: 圓角 13">
            <a:extLst>
              <a:ext uri="{FF2B5EF4-FFF2-40B4-BE49-F238E27FC236}">
                <a16:creationId xmlns:a16="http://schemas.microsoft.com/office/drawing/2014/main" id="{621AA703-A5AE-4797-9DC1-25359D5F8482}"/>
              </a:ext>
            </a:extLst>
          </p:cNvPr>
          <p:cNvSpPr/>
          <p:nvPr/>
        </p:nvSpPr>
        <p:spPr>
          <a:xfrm>
            <a:off x="5433367" y="1774988"/>
            <a:ext cx="327660" cy="251460"/>
          </a:xfrm>
          <a:prstGeom prst="roundRect">
            <a:avLst/>
          </a:prstGeom>
          <a:noFill/>
          <a:ln w="1905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5" name="矩形: 圓角 14">
            <a:extLst>
              <a:ext uri="{FF2B5EF4-FFF2-40B4-BE49-F238E27FC236}">
                <a16:creationId xmlns:a16="http://schemas.microsoft.com/office/drawing/2014/main" id="{6A4ECB47-EC75-4543-B892-0FB8ED2024BA}"/>
              </a:ext>
            </a:extLst>
          </p:cNvPr>
          <p:cNvSpPr/>
          <p:nvPr/>
        </p:nvSpPr>
        <p:spPr>
          <a:xfrm>
            <a:off x="6957367" y="1774988"/>
            <a:ext cx="327660" cy="343372"/>
          </a:xfrm>
          <a:prstGeom prst="roundRect">
            <a:avLst/>
          </a:prstGeom>
          <a:noFill/>
          <a:ln w="1905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6" name="文字方塊 15">
            <a:extLst>
              <a:ext uri="{FF2B5EF4-FFF2-40B4-BE49-F238E27FC236}">
                <a16:creationId xmlns:a16="http://schemas.microsoft.com/office/drawing/2014/main" id="{EA0E7809-7A5F-4C24-933A-A28BE1FF2C9A}"/>
              </a:ext>
            </a:extLst>
          </p:cNvPr>
          <p:cNvSpPr txBox="1"/>
          <p:nvPr/>
        </p:nvSpPr>
        <p:spPr>
          <a:xfrm>
            <a:off x="1266882" y="1276207"/>
            <a:ext cx="249299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0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點選左側介面右上方</a:t>
            </a:r>
          </a:p>
        </p:txBody>
      </p:sp>
      <p:pic>
        <p:nvPicPr>
          <p:cNvPr id="17" name="圖片 16">
            <a:extLst>
              <a:ext uri="{FF2B5EF4-FFF2-40B4-BE49-F238E27FC236}">
                <a16:creationId xmlns:a16="http://schemas.microsoft.com/office/drawing/2014/main" id="{B4F171BC-B863-437E-B91C-4421CA46D9A6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14980" r="7584" b="9800"/>
          <a:stretch/>
        </p:blipFill>
        <p:spPr>
          <a:xfrm>
            <a:off x="3701796" y="1343686"/>
            <a:ext cx="308132" cy="272298"/>
          </a:xfrm>
          <a:prstGeom prst="rect">
            <a:avLst/>
          </a:prstGeom>
        </p:spPr>
      </p:pic>
      <p:sp>
        <p:nvSpPr>
          <p:cNvPr id="18" name="文字方塊 17">
            <a:extLst>
              <a:ext uri="{FF2B5EF4-FFF2-40B4-BE49-F238E27FC236}">
                <a16:creationId xmlns:a16="http://schemas.microsoft.com/office/drawing/2014/main" id="{7926F8DB-2E1E-4AA1-9C77-1176D86D2402}"/>
              </a:ext>
            </a:extLst>
          </p:cNvPr>
          <p:cNvSpPr txBox="1"/>
          <p:nvPr/>
        </p:nvSpPr>
        <p:spPr>
          <a:xfrm>
            <a:off x="7014039" y="1276207"/>
            <a:ext cx="249299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0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點選整體畫面左上方</a:t>
            </a:r>
          </a:p>
        </p:txBody>
      </p:sp>
      <p:pic>
        <p:nvPicPr>
          <p:cNvPr id="19" name="圖片 18">
            <a:extLst>
              <a:ext uri="{FF2B5EF4-FFF2-40B4-BE49-F238E27FC236}">
                <a16:creationId xmlns:a16="http://schemas.microsoft.com/office/drawing/2014/main" id="{A3CCFBEB-5A25-4401-B19F-4477E3F69EED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r="2659"/>
          <a:stretch/>
        </p:blipFill>
        <p:spPr>
          <a:xfrm>
            <a:off x="9473482" y="1313460"/>
            <a:ext cx="296785" cy="292449"/>
          </a:xfrm>
          <a:prstGeom prst="rect">
            <a:avLst/>
          </a:prstGeom>
        </p:spPr>
      </p:pic>
      <p:sp>
        <p:nvSpPr>
          <p:cNvPr id="21" name="投影片編號版面配置區 3">
            <a:extLst>
              <a:ext uri="{FF2B5EF4-FFF2-40B4-BE49-F238E27FC236}">
                <a16:creationId xmlns:a16="http://schemas.microsoft.com/office/drawing/2014/main" id="{AF9C01EE-70A0-41F6-AA55-91EA03DA67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779067" y="6407614"/>
            <a:ext cx="336733" cy="365125"/>
          </a:xfrm>
        </p:spPr>
        <p:txBody>
          <a:bodyPr/>
          <a:lstStyle/>
          <a:p>
            <a:pPr rtl="0"/>
            <a:fld id="{4FAB73BC-B049-4115-A692-8D63A059BFB8}" type="slidenum">
              <a:rPr lang="en-US" altLang="zh-TW" b="1" noProof="0" smtClean="0">
                <a:solidFill>
                  <a:schemeClr val="bg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5</a:t>
            </a:fld>
            <a:endParaRPr lang="zh-TW" altLang="en-US" b="1" noProof="0" dirty="0">
              <a:solidFill>
                <a:schemeClr val="bg1">
                  <a:lumMod val="75000"/>
                  <a:lumOff val="2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8790823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群組 3">
            <a:extLst>
              <a:ext uri="{FF2B5EF4-FFF2-40B4-BE49-F238E27FC236}">
                <a16:creationId xmlns:a16="http://schemas.microsoft.com/office/drawing/2014/main" id="{D7D1731A-159E-4C54-8A8E-561D500CF6C1}"/>
              </a:ext>
            </a:extLst>
          </p:cNvPr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3" name="矩形 2">
              <a:extLst>
                <a:ext uri="{FF2B5EF4-FFF2-40B4-BE49-F238E27FC236}">
                  <a16:creationId xmlns:a16="http://schemas.microsoft.com/office/drawing/2014/main" id="{85A05A64-86D2-4C90-994C-CEEE7E035760}"/>
                </a:ext>
              </a:extLst>
            </p:cNvPr>
            <p:cNvSpPr/>
            <p:nvPr/>
          </p:nvSpPr>
          <p:spPr>
            <a:xfrm>
              <a:off x="0" y="0"/>
              <a:ext cx="12192000" cy="6857990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pic>
          <p:nvPicPr>
            <p:cNvPr id="2" name="圖片 1">
              <a:extLst>
                <a:ext uri="{FF2B5EF4-FFF2-40B4-BE49-F238E27FC236}">
                  <a16:creationId xmlns:a16="http://schemas.microsoft.com/office/drawing/2014/main" id="{E7BD6330-1FEB-4290-AA13-E963792347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alphaModFix amt="40000"/>
            </a:blip>
            <a:srcRect t="15730"/>
            <a:stretch/>
          </p:blipFill>
          <p:spPr>
            <a:xfrm>
              <a:off x="20" y="10"/>
              <a:ext cx="12191980" cy="6857990"/>
            </a:xfrm>
            <a:prstGeom prst="rect">
              <a:avLst/>
            </a:prstGeom>
          </p:spPr>
        </p:pic>
      </p:grpSp>
      <p:pic>
        <p:nvPicPr>
          <p:cNvPr id="21" name="圖片 20">
            <a:extLst>
              <a:ext uri="{FF2B5EF4-FFF2-40B4-BE49-F238E27FC236}">
                <a16:creationId xmlns:a16="http://schemas.microsoft.com/office/drawing/2014/main" id="{F399AECD-1F7C-4A87-937B-E3707B5E7A1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04142" y="1559876"/>
            <a:ext cx="8687173" cy="1869123"/>
          </a:xfrm>
          <a:prstGeom prst="rect">
            <a:avLst/>
          </a:prstGeom>
          <a:ln>
            <a:solidFill>
              <a:schemeClr val="bg1"/>
            </a:solidFill>
          </a:ln>
        </p:spPr>
      </p:pic>
      <p:grpSp>
        <p:nvGrpSpPr>
          <p:cNvPr id="5" name="群組 4">
            <a:extLst>
              <a:ext uri="{FF2B5EF4-FFF2-40B4-BE49-F238E27FC236}">
                <a16:creationId xmlns:a16="http://schemas.microsoft.com/office/drawing/2014/main" id="{E3AA2F13-2ABB-4733-B941-D6F62E61A78C}"/>
              </a:ext>
            </a:extLst>
          </p:cNvPr>
          <p:cNvGrpSpPr/>
          <p:nvPr/>
        </p:nvGrpSpPr>
        <p:grpSpPr>
          <a:xfrm>
            <a:off x="20" y="132308"/>
            <a:ext cx="12191980" cy="1066800"/>
            <a:chOff x="20" y="132308"/>
            <a:chExt cx="12191980" cy="1066800"/>
          </a:xfrm>
        </p:grpSpPr>
        <p:sp>
          <p:nvSpPr>
            <p:cNvPr id="6" name="矩形 5">
              <a:extLst>
                <a:ext uri="{FF2B5EF4-FFF2-40B4-BE49-F238E27FC236}">
                  <a16:creationId xmlns:a16="http://schemas.microsoft.com/office/drawing/2014/main" id="{8A44368C-1F3C-4709-A554-6D2AB10B54A8}"/>
                </a:ext>
              </a:extLst>
            </p:cNvPr>
            <p:cNvSpPr/>
            <p:nvPr/>
          </p:nvSpPr>
          <p:spPr>
            <a:xfrm>
              <a:off x="20" y="132308"/>
              <a:ext cx="12191980" cy="1066800"/>
            </a:xfrm>
            <a:prstGeom prst="rect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7" name="文字方塊 6">
              <a:extLst>
                <a:ext uri="{FF2B5EF4-FFF2-40B4-BE49-F238E27FC236}">
                  <a16:creationId xmlns:a16="http://schemas.microsoft.com/office/drawing/2014/main" id="{36644BB4-A4BB-46F5-898E-5486365A3B45}"/>
                </a:ext>
              </a:extLst>
            </p:cNvPr>
            <p:cNvSpPr txBox="1"/>
            <p:nvPr/>
          </p:nvSpPr>
          <p:spPr>
            <a:xfrm>
              <a:off x="4721264" y="311765"/>
              <a:ext cx="2749471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TW" altLang="en-US" sz="40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面板功能區</a:t>
              </a:r>
            </a:p>
          </p:txBody>
        </p:sp>
      </p:grpSp>
      <p:sp>
        <p:nvSpPr>
          <p:cNvPr id="10" name="文字方塊 9">
            <a:extLst>
              <a:ext uri="{FF2B5EF4-FFF2-40B4-BE49-F238E27FC236}">
                <a16:creationId xmlns:a16="http://schemas.microsoft.com/office/drawing/2014/main" id="{4172E4D3-39C4-4439-99C2-D1BA260C8064}"/>
              </a:ext>
            </a:extLst>
          </p:cNvPr>
          <p:cNvSpPr txBox="1"/>
          <p:nvPr/>
        </p:nvSpPr>
        <p:spPr>
          <a:xfrm>
            <a:off x="1367311" y="1559877"/>
            <a:ext cx="646331" cy="369332"/>
          </a:xfrm>
          <a:prstGeom prst="rect">
            <a:avLst/>
          </a:prstGeom>
          <a:noFill/>
          <a:ln w="12700">
            <a:solidFill>
              <a:schemeClr val="bg1"/>
            </a:solidFill>
          </a:ln>
        </p:spPr>
        <p:txBody>
          <a:bodyPr wrap="none" rtlCol="0">
            <a:spAutoFit/>
          </a:bodyPr>
          <a:lstStyle/>
          <a:p>
            <a:r>
              <a:rPr lang="zh-TW" altLang="en-US" b="1" dirty="0">
                <a:solidFill>
                  <a:sysClr val="windowText" lastClr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舊版</a:t>
            </a:r>
          </a:p>
        </p:txBody>
      </p:sp>
      <p:sp>
        <p:nvSpPr>
          <p:cNvPr id="11" name="文字方塊 10">
            <a:extLst>
              <a:ext uri="{FF2B5EF4-FFF2-40B4-BE49-F238E27FC236}">
                <a16:creationId xmlns:a16="http://schemas.microsoft.com/office/drawing/2014/main" id="{9CBA928C-C5E3-4B34-80C1-56F3888120E9}"/>
              </a:ext>
            </a:extLst>
          </p:cNvPr>
          <p:cNvSpPr txBox="1"/>
          <p:nvPr/>
        </p:nvSpPr>
        <p:spPr>
          <a:xfrm>
            <a:off x="1367311" y="4062615"/>
            <a:ext cx="646331" cy="369332"/>
          </a:xfrm>
          <a:prstGeom prst="rect">
            <a:avLst/>
          </a:prstGeom>
          <a:noFill/>
          <a:ln w="12700">
            <a:solidFill>
              <a:schemeClr val="bg1"/>
            </a:solidFill>
          </a:ln>
        </p:spPr>
        <p:txBody>
          <a:bodyPr wrap="none" rtlCol="0">
            <a:spAutoFit/>
          </a:bodyPr>
          <a:lstStyle/>
          <a:p>
            <a:r>
              <a:rPr lang="zh-TW" altLang="en-US" b="1" dirty="0">
                <a:solidFill>
                  <a:sysClr val="windowText" lastClr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新版</a:t>
            </a:r>
          </a:p>
        </p:txBody>
      </p:sp>
      <p:sp>
        <p:nvSpPr>
          <p:cNvPr id="13" name="文字方塊 12">
            <a:extLst>
              <a:ext uri="{FF2B5EF4-FFF2-40B4-BE49-F238E27FC236}">
                <a16:creationId xmlns:a16="http://schemas.microsoft.com/office/drawing/2014/main" id="{35D068BC-76C6-40BA-B600-93E7B493C19B}"/>
              </a:ext>
            </a:extLst>
          </p:cNvPr>
          <p:cNvSpPr txBox="1"/>
          <p:nvPr/>
        </p:nvSpPr>
        <p:spPr>
          <a:xfrm>
            <a:off x="2440560" y="2628900"/>
            <a:ext cx="6463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b="1" dirty="0">
                <a:solidFill>
                  <a:srgbClr val="FFC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設定</a:t>
            </a:r>
          </a:p>
        </p:txBody>
      </p:sp>
      <p:sp>
        <p:nvSpPr>
          <p:cNvPr id="14" name="文字方塊 13">
            <a:extLst>
              <a:ext uri="{FF2B5EF4-FFF2-40B4-BE49-F238E27FC236}">
                <a16:creationId xmlns:a16="http://schemas.microsoft.com/office/drawing/2014/main" id="{7F51472E-4F5C-49AC-9E1F-C26533FC26EA}"/>
              </a:ext>
            </a:extLst>
          </p:cNvPr>
          <p:cNvSpPr txBox="1"/>
          <p:nvPr/>
        </p:nvSpPr>
        <p:spPr>
          <a:xfrm>
            <a:off x="3473178" y="2632472"/>
            <a:ext cx="8771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b="1" dirty="0">
                <a:solidFill>
                  <a:srgbClr val="FFC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導覽器</a:t>
            </a:r>
          </a:p>
        </p:txBody>
      </p:sp>
      <p:sp>
        <p:nvSpPr>
          <p:cNvPr id="15" name="文字方塊 14">
            <a:extLst>
              <a:ext uri="{FF2B5EF4-FFF2-40B4-BE49-F238E27FC236}">
                <a16:creationId xmlns:a16="http://schemas.microsoft.com/office/drawing/2014/main" id="{FC8780B5-1B7F-4CA9-89E8-069F56AF91A6}"/>
              </a:ext>
            </a:extLst>
          </p:cNvPr>
          <p:cNvSpPr txBox="1"/>
          <p:nvPr/>
        </p:nvSpPr>
        <p:spPr>
          <a:xfrm>
            <a:off x="4495510" y="2628900"/>
            <a:ext cx="11079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b="1" dirty="0">
                <a:solidFill>
                  <a:srgbClr val="FFC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修訂記錄</a:t>
            </a:r>
          </a:p>
        </p:txBody>
      </p:sp>
      <p:sp>
        <p:nvSpPr>
          <p:cNvPr id="16" name="文字方塊 15">
            <a:extLst>
              <a:ext uri="{FF2B5EF4-FFF2-40B4-BE49-F238E27FC236}">
                <a16:creationId xmlns:a16="http://schemas.microsoft.com/office/drawing/2014/main" id="{A94DCB30-AEDD-412F-9256-BCFEF52C2BB1}"/>
              </a:ext>
            </a:extLst>
          </p:cNvPr>
          <p:cNvSpPr txBox="1"/>
          <p:nvPr/>
        </p:nvSpPr>
        <p:spPr>
          <a:xfrm>
            <a:off x="5640558" y="2628900"/>
            <a:ext cx="11079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b="1" dirty="0">
                <a:solidFill>
                  <a:srgbClr val="FFC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響應模式</a:t>
            </a:r>
          </a:p>
        </p:txBody>
      </p:sp>
      <p:sp>
        <p:nvSpPr>
          <p:cNvPr id="17" name="文字方塊 16">
            <a:extLst>
              <a:ext uri="{FF2B5EF4-FFF2-40B4-BE49-F238E27FC236}">
                <a16:creationId xmlns:a16="http://schemas.microsoft.com/office/drawing/2014/main" id="{C4277BED-EC80-4C66-893C-CABF3D686376}"/>
              </a:ext>
            </a:extLst>
          </p:cNvPr>
          <p:cNvSpPr txBox="1"/>
          <p:nvPr/>
        </p:nvSpPr>
        <p:spPr>
          <a:xfrm>
            <a:off x="6785606" y="2628900"/>
            <a:ext cx="11079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b="1" dirty="0">
                <a:solidFill>
                  <a:srgbClr val="FFC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預覽變更</a:t>
            </a:r>
          </a:p>
        </p:txBody>
      </p:sp>
      <p:sp>
        <p:nvSpPr>
          <p:cNvPr id="19" name="文字方塊 18">
            <a:extLst>
              <a:ext uri="{FF2B5EF4-FFF2-40B4-BE49-F238E27FC236}">
                <a16:creationId xmlns:a16="http://schemas.microsoft.com/office/drawing/2014/main" id="{1293DD04-CD4B-4A2D-B287-368C842875F1}"/>
              </a:ext>
            </a:extLst>
          </p:cNvPr>
          <p:cNvSpPr txBox="1"/>
          <p:nvPr/>
        </p:nvSpPr>
        <p:spPr>
          <a:xfrm>
            <a:off x="8441990" y="2598420"/>
            <a:ext cx="12105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b="1" dirty="0">
                <a:solidFill>
                  <a:srgbClr val="FFC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更新</a:t>
            </a:r>
            <a:r>
              <a:rPr lang="en-US" altLang="zh-TW" b="1" dirty="0">
                <a:solidFill>
                  <a:srgbClr val="FFC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/</a:t>
            </a:r>
            <a:r>
              <a:rPr lang="zh-TW" altLang="en-US" b="1" dirty="0">
                <a:solidFill>
                  <a:srgbClr val="FFC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發佈</a:t>
            </a:r>
          </a:p>
        </p:txBody>
      </p:sp>
      <p:sp>
        <p:nvSpPr>
          <p:cNvPr id="20" name="文字方塊 19">
            <a:extLst>
              <a:ext uri="{FF2B5EF4-FFF2-40B4-BE49-F238E27FC236}">
                <a16:creationId xmlns:a16="http://schemas.microsoft.com/office/drawing/2014/main" id="{AB85224E-BCE9-4684-8AF0-E67F40443C11}"/>
              </a:ext>
            </a:extLst>
          </p:cNvPr>
          <p:cNvSpPr txBox="1"/>
          <p:nvPr/>
        </p:nvSpPr>
        <p:spPr>
          <a:xfrm>
            <a:off x="9867766" y="2598420"/>
            <a:ext cx="11079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b="1" dirty="0">
                <a:solidFill>
                  <a:srgbClr val="FFC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儲存設定</a:t>
            </a:r>
          </a:p>
        </p:txBody>
      </p:sp>
      <p:pic>
        <p:nvPicPr>
          <p:cNvPr id="24" name="圖片 23">
            <a:extLst>
              <a:ext uri="{FF2B5EF4-FFF2-40B4-BE49-F238E27FC236}">
                <a16:creationId xmlns:a16="http://schemas.microsoft.com/office/drawing/2014/main" id="{0D98E45A-07BB-4E07-97D5-64D074BE6BD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04142" y="4062615"/>
            <a:ext cx="8687173" cy="2450927"/>
          </a:xfrm>
          <a:prstGeom prst="rect">
            <a:avLst/>
          </a:prstGeom>
          <a:ln>
            <a:solidFill>
              <a:schemeClr val="bg1"/>
            </a:solidFill>
          </a:ln>
        </p:spPr>
      </p:pic>
      <p:sp>
        <p:nvSpPr>
          <p:cNvPr id="25" name="矩形 24">
            <a:extLst>
              <a:ext uri="{FF2B5EF4-FFF2-40B4-BE49-F238E27FC236}">
                <a16:creationId xmlns:a16="http://schemas.microsoft.com/office/drawing/2014/main" id="{4F3E8962-F4A1-4126-B08C-6D9AB8F9FF55}"/>
              </a:ext>
            </a:extLst>
          </p:cNvPr>
          <p:cNvSpPr/>
          <p:nvPr/>
        </p:nvSpPr>
        <p:spPr>
          <a:xfrm>
            <a:off x="2290519" y="2984008"/>
            <a:ext cx="47320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b="1" dirty="0">
                <a:solidFill>
                  <a:srgbClr val="FFC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① </a:t>
            </a:r>
            <a:endParaRPr lang="zh-TW" altLang="en-US" dirty="0">
              <a:solidFill>
                <a:srgbClr val="FFC000"/>
              </a:solidFill>
            </a:endParaRPr>
          </a:p>
        </p:txBody>
      </p:sp>
      <p:sp>
        <p:nvSpPr>
          <p:cNvPr id="26" name="矩形 25">
            <a:extLst>
              <a:ext uri="{FF2B5EF4-FFF2-40B4-BE49-F238E27FC236}">
                <a16:creationId xmlns:a16="http://schemas.microsoft.com/office/drawing/2014/main" id="{A70A06B7-D525-4B67-96AD-D9E2365CEE35}"/>
              </a:ext>
            </a:extLst>
          </p:cNvPr>
          <p:cNvSpPr/>
          <p:nvPr/>
        </p:nvSpPr>
        <p:spPr>
          <a:xfrm>
            <a:off x="3405289" y="2984008"/>
            <a:ext cx="41549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b="1" dirty="0">
                <a:solidFill>
                  <a:srgbClr val="FFC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②</a:t>
            </a:r>
            <a:endParaRPr lang="zh-TW" altLang="en-US" dirty="0">
              <a:solidFill>
                <a:srgbClr val="FFC000"/>
              </a:solidFill>
            </a:endParaRPr>
          </a:p>
        </p:txBody>
      </p:sp>
      <p:sp>
        <p:nvSpPr>
          <p:cNvPr id="27" name="矩形 26">
            <a:extLst>
              <a:ext uri="{FF2B5EF4-FFF2-40B4-BE49-F238E27FC236}">
                <a16:creationId xmlns:a16="http://schemas.microsoft.com/office/drawing/2014/main" id="{7CCCE8C9-5FBE-4B3E-BC6B-C22EE1003248}"/>
              </a:ext>
            </a:extLst>
          </p:cNvPr>
          <p:cNvSpPr/>
          <p:nvPr/>
        </p:nvSpPr>
        <p:spPr>
          <a:xfrm>
            <a:off x="4572266" y="2984008"/>
            <a:ext cx="41549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b="1" dirty="0">
                <a:solidFill>
                  <a:srgbClr val="FFC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③</a:t>
            </a:r>
            <a:endParaRPr lang="zh-TW" altLang="en-US" dirty="0">
              <a:solidFill>
                <a:srgbClr val="FFC000"/>
              </a:solidFill>
            </a:endParaRPr>
          </a:p>
        </p:txBody>
      </p:sp>
      <p:sp>
        <p:nvSpPr>
          <p:cNvPr id="28" name="矩形 27">
            <a:extLst>
              <a:ext uri="{FF2B5EF4-FFF2-40B4-BE49-F238E27FC236}">
                <a16:creationId xmlns:a16="http://schemas.microsoft.com/office/drawing/2014/main" id="{7A74E8D7-27CE-4CA1-8C0B-F9EA8518203C}"/>
              </a:ext>
            </a:extLst>
          </p:cNvPr>
          <p:cNvSpPr/>
          <p:nvPr/>
        </p:nvSpPr>
        <p:spPr>
          <a:xfrm>
            <a:off x="5683293" y="2984008"/>
            <a:ext cx="41549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b="1" dirty="0">
                <a:solidFill>
                  <a:srgbClr val="FFC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④</a:t>
            </a:r>
            <a:endParaRPr lang="zh-TW" altLang="en-US" dirty="0">
              <a:solidFill>
                <a:srgbClr val="FFC000"/>
              </a:solidFill>
            </a:endParaRPr>
          </a:p>
        </p:txBody>
      </p:sp>
      <p:sp>
        <p:nvSpPr>
          <p:cNvPr id="29" name="矩形 28">
            <a:extLst>
              <a:ext uri="{FF2B5EF4-FFF2-40B4-BE49-F238E27FC236}">
                <a16:creationId xmlns:a16="http://schemas.microsoft.com/office/drawing/2014/main" id="{B1A91992-127D-43B0-AF99-D29246AA774B}"/>
              </a:ext>
            </a:extLst>
          </p:cNvPr>
          <p:cNvSpPr/>
          <p:nvPr/>
        </p:nvSpPr>
        <p:spPr>
          <a:xfrm>
            <a:off x="6818618" y="2983469"/>
            <a:ext cx="41549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b="1" dirty="0">
                <a:solidFill>
                  <a:srgbClr val="FFC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⑤</a:t>
            </a:r>
            <a:endParaRPr lang="zh-TW" altLang="en-US" dirty="0">
              <a:solidFill>
                <a:srgbClr val="FFC000"/>
              </a:solidFill>
            </a:endParaRPr>
          </a:p>
        </p:txBody>
      </p:sp>
      <p:sp>
        <p:nvSpPr>
          <p:cNvPr id="30" name="矩形 29">
            <a:extLst>
              <a:ext uri="{FF2B5EF4-FFF2-40B4-BE49-F238E27FC236}">
                <a16:creationId xmlns:a16="http://schemas.microsoft.com/office/drawing/2014/main" id="{D320DD10-C824-40DA-92B6-38215B6B4E9D}"/>
              </a:ext>
            </a:extLst>
          </p:cNvPr>
          <p:cNvSpPr/>
          <p:nvPr/>
        </p:nvSpPr>
        <p:spPr>
          <a:xfrm>
            <a:off x="8466646" y="2982930"/>
            <a:ext cx="41549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b="1" dirty="0">
                <a:solidFill>
                  <a:schemeClr val="bg1">
                    <a:lumMod val="90000"/>
                    <a:lumOff val="1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⑥</a:t>
            </a:r>
            <a:endParaRPr lang="zh-TW" altLang="en-US" dirty="0">
              <a:solidFill>
                <a:schemeClr val="bg1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31" name="矩形 30">
            <a:extLst>
              <a:ext uri="{FF2B5EF4-FFF2-40B4-BE49-F238E27FC236}">
                <a16:creationId xmlns:a16="http://schemas.microsoft.com/office/drawing/2014/main" id="{3FF4A2FC-D3A3-42EC-B928-AAAE58F3CE7E}"/>
              </a:ext>
            </a:extLst>
          </p:cNvPr>
          <p:cNvSpPr/>
          <p:nvPr/>
        </p:nvSpPr>
        <p:spPr>
          <a:xfrm>
            <a:off x="10113823" y="2990011"/>
            <a:ext cx="47320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b="1" dirty="0">
                <a:solidFill>
                  <a:schemeClr val="bg1">
                    <a:lumMod val="90000"/>
                    <a:lumOff val="1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⑦ </a:t>
            </a:r>
            <a:endParaRPr lang="zh-TW" altLang="en-US" dirty="0">
              <a:solidFill>
                <a:schemeClr val="bg1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32" name="矩形 31">
            <a:extLst>
              <a:ext uri="{FF2B5EF4-FFF2-40B4-BE49-F238E27FC236}">
                <a16:creationId xmlns:a16="http://schemas.microsoft.com/office/drawing/2014/main" id="{15E72FDA-3369-486A-8FCB-93C5C33348FE}"/>
              </a:ext>
            </a:extLst>
          </p:cNvPr>
          <p:cNvSpPr/>
          <p:nvPr/>
        </p:nvSpPr>
        <p:spPr>
          <a:xfrm>
            <a:off x="3100589" y="3720794"/>
            <a:ext cx="41549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b="1" dirty="0">
                <a:solidFill>
                  <a:schemeClr val="bg1">
                    <a:lumMod val="90000"/>
                    <a:lumOff val="1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①</a:t>
            </a:r>
            <a:endParaRPr lang="zh-TW" altLang="en-US" dirty="0">
              <a:solidFill>
                <a:schemeClr val="bg1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33" name="矩形 32">
            <a:extLst>
              <a:ext uri="{FF2B5EF4-FFF2-40B4-BE49-F238E27FC236}">
                <a16:creationId xmlns:a16="http://schemas.microsoft.com/office/drawing/2014/main" id="{658D30B2-E93F-45C6-8124-0EF9AB604FF1}"/>
              </a:ext>
            </a:extLst>
          </p:cNvPr>
          <p:cNvSpPr/>
          <p:nvPr/>
        </p:nvSpPr>
        <p:spPr>
          <a:xfrm>
            <a:off x="8754629" y="3720794"/>
            <a:ext cx="41549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b="1" dirty="0">
                <a:solidFill>
                  <a:schemeClr val="bg1">
                    <a:lumMod val="90000"/>
                    <a:lumOff val="1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②</a:t>
            </a:r>
          </a:p>
          <a:p>
            <a:endParaRPr lang="zh-TW" altLang="en-US" dirty="0">
              <a:solidFill>
                <a:schemeClr val="bg1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34" name="矩形 33">
            <a:extLst>
              <a:ext uri="{FF2B5EF4-FFF2-40B4-BE49-F238E27FC236}">
                <a16:creationId xmlns:a16="http://schemas.microsoft.com/office/drawing/2014/main" id="{A692846C-23CC-4AF9-8BCD-D8187A8F4AA3}"/>
              </a:ext>
            </a:extLst>
          </p:cNvPr>
          <p:cNvSpPr/>
          <p:nvPr/>
        </p:nvSpPr>
        <p:spPr>
          <a:xfrm>
            <a:off x="3513535" y="3720794"/>
            <a:ext cx="41549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b="1" dirty="0">
                <a:solidFill>
                  <a:schemeClr val="bg1">
                    <a:lumMod val="90000"/>
                    <a:lumOff val="1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③</a:t>
            </a:r>
            <a:endParaRPr lang="zh-TW" altLang="en-US" dirty="0">
              <a:solidFill>
                <a:schemeClr val="bg1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36" name="矩形 35">
            <a:extLst>
              <a:ext uri="{FF2B5EF4-FFF2-40B4-BE49-F238E27FC236}">
                <a16:creationId xmlns:a16="http://schemas.microsoft.com/office/drawing/2014/main" id="{59889658-9828-43F1-83EB-E0FB69D66B98}"/>
              </a:ext>
            </a:extLst>
          </p:cNvPr>
          <p:cNvSpPr/>
          <p:nvPr/>
        </p:nvSpPr>
        <p:spPr>
          <a:xfrm>
            <a:off x="6654349" y="3718167"/>
            <a:ext cx="41549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b="1" dirty="0">
                <a:solidFill>
                  <a:schemeClr val="bg1">
                    <a:lumMod val="90000"/>
                    <a:lumOff val="1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④</a:t>
            </a:r>
            <a:endParaRPr lang="zh-TW" altLang="en-US" dirty="0">
              <a:solidFill>
                <a:schemeClr val="bg1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37" name="矩形 36">
            <a:extLst>
              <a:ext uri="{FF2B5EF4-FFF2-40B4-BE49-F238E27FC236}">
                <a16:creationId xmlns:a16="http://schemas.microsoft.com/office/drawing/2014/main" id="{8167CE81-4A6F-4405-ABDA-553ADE3E0493}"/>
              </a:ext>
            </a:extLst>
          </p:cNvPr>
          <p:cNvSpPr/>
          <p:nvPr/>
        </p:nvSpPr>
        <p:spPr>
          <a:xfrm>
            <a:off x="9154887" y="3718167"/>
            <a:ext cx="41549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b="1" dirty="0">
                <a:solidFill>
                  <a:schemeClr val="bg1">
                    <a:lumMod val="90000"/>
                    <a:lumOff val="1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⑤</a:t>
            </a:r>
            <a:endParaRPr lang="zh-TW" altLang="en-US" dirty="0">
              <a:solidFill>
                <a:schemeClr val="bg1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38" name="矩形 37">
            <a:extLst>
              <a:ext uri="{FF2B5EF4-FFF2-40B4-BE49-F238E27FC236}">
                <a16:creationId xmlns:a16="http://schemas.microsoft.com/office/drawing/2014/main" id="{7DEAA236-F146-48BD-856E-5131118E29D1}"/>
              </a:ext>
            </a:extLst>
          </p:cNvPr>
          <p:cNvSpPr/>
          <p:nvPr/>
        </p:nvSpPr>
        <p:spPr>
          <a:xfrm>
            <a:off x="9874065" y="3717302"/>
            <a:ext cx="41549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b="1" dirty="0">
                <a:solidFill>
                  <a:schemeClr val="bg1">
                    <a:lumMod val="90000"/>
                    <a:lumOff val="1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⑥</a:t>
            </a:r>
            <a:endParaRPr lang="zh-TW" altLang="en-US" dirty="0">
              <a:solidFill>
                <a:schemeClr val="bg1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39" name="矩形 38">
            <a:extLst>
              <a:ext uri="{FF2B5EF4-FFF2-40B4-BE49-F238E27FC236}">
                <a16:creationId xmlns:a16="http://schemas.microsoft.com/office/drawing/2014/main" id="{C4CBED3E-B650-4B19-BC9A-5C5F749A73AC}"/>
              </a:ext>
            </a:extLst>
          </p:cNvPr>
          <p:cNvSpPr/>
          <p:nvPr/>
        </p:nvSpPr>
        <p:spPr>
          <a:xfrm>
            <a:off x="10509654" y="3713355"/>
            <a:ext cx="47320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b="1" dirty="0">
                <a:solidFill>
                  <a:schemeClr val="bg1">
                    <a:lumMod val="90000"/>
                    <a:lumOff val="1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⑦ </a:t>
            </a:r>
            <a:endParaRPr lang="zh-TW" altLang="en-US" dirty="0">
              <a:solidFill>
                <a:schemeClr val="bg1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40" name="矩形: 圓角 39">
            <a:extLst>
              <a:ext uri="{FF2B5EF4-FFF2-40B4-BE49-F238E27FC236}">
                <a16:creationId xmlns:a16="http://schemas.microsoft.com/office/drawing/2014/main" id="{CB400B43-6C80-4B4A-ADF8-898B1D25AB5D}"/>
              </a:ext>
            </a:extLst>
          </p:cNvPr>
          <p:cNvSpPr/>
          <p:nvPr/>
        </p:nvSpPr>
        <p:spPr>
          <a:xfrm>
            <a:off x="3136137" y="3750736"/>
            <a:ext cx="327660" cy="646330"/>
          </a:xfrm>
          <a:prstGeom prst="roundRect">
            <a:avLst/>
          </a:prstGeom>
          <a:noFill/>
          <a:ln w="1905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1" name="矩形: 圓角 40">
            <a:extLst>
              <a:ext uri="{FF2B5EF4-FFF2-40B4-BE49-F238E27FC236}">
                <a16:creationId xmlns:a16="http://schemas.microsoft.com/office/drawing/2014/main" id="{ABB8BF44-6B19-4B84-84FA-FC636C7C4D55}"/>
              </a:ext>
            </a:extLst>
          </p:cNvPr>
          <p:cNvSpPr/>
          <p:nvPr/>
        </p:nvSpPr>
        <p:spPr>
          <a:xfrm>
            <a:off x="3548573" y="3750736"/>
            <a:ext cx="327660" cy="646330"/>
          </a:xfrm>
          <a:prstGeom prst="roundRect">
            <a:avLst/>
          </a:prstGeom>
          <a:noFill/>
          <a:ln w="1905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2" name="矩形: 圓角 41">
            <a:extLst>
              <a:ext uri="{FF2B5EF4-FFF2-40B4-BE49-F238E27FC236}">
                <a16:creationId xmlns:a16="http://schemas.microsoft.com/office/drawing/2014/main" id="{F13326A5-1577-4F9C-A6EA-063BF04FEF86}"/>
              </a:ext>
            </a:extLst>
          </p:cNvPr>
          <p:cNvSpPr/>
          <p:nvPr/>
        </p:nvSpPr>
        <p:spPr>
          <a:xfrm>
            <a:off x="6189113" y="3750736"/>
            <a:ext cx="1347067" cy="646330"/>
          </a:xfrm>
          <a:prstGeom prst="roundRect">
            <a:avLst/>
          </a:prstGeom>
          <a:noFill/>
          <a:ln w="1905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4" name="矩形: 圓角 43">
            <a:extLst>
              <a:ext uri="{FF2B5EF4-FFF2-40B4-BE49-F238E27FC236}">
                <a16:creationId xmlns:a16="http://schemas.microsoft.com/office/drawing/2014/main" id="{2A96E91F-FA19-4B3F-8044-8CBEF6242DD2}"/>
              </a:ext>
            </a:extLst>
          </p:cNvPr>
          <p:cNvSpPr/>
          <p:nvPr/>
        </p:nvSpPr>
        <p:spPr>
          <a:xfrm>
            <a:off x="8790928" y="3750736"/>
            <a:ext cx="327660" cy="646330"/>
          </a:xfrm>
          <a:prstGeom prst="roundRect">
            <a:avLst/>
          </a:prstGeom>
          <a:noFill/>
          <a:ln w="1905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5" name="矩形: 圓角 44">
            <a:extLst>
              <a:ext uri="{FF2B5EF4-FFF2-40B4-BE49-F238E27FC236}">
                <a16:creationId xmlns:a16="http://schemas.microsoft.com/office/drawing/2014/main" id="{FA1B3224-E00E-4C5D-BAC1-6718717A039D}"/>
              </a:ext>
            </a:extLst>
          </p:cNvPr>
          <p:cNvSpPr/>
          <p:nvPr/>
        </p:nvSpPr>
        <p:spPr>
          <a:xfrm>
            <a:off x="9196797" y="3750736"/>
            <a:ext cx="327660" cy="646330"/>
          </a:xfrm>
          <a:prstGeom prst="roundRect">
            <a:avLst/>
          </a:prstGeom>
          <a:noFill/>
          <a:ln w="1905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6" name="矩形: 圓角 45">
            <a:extLst>
              <a:ext uri="{FF2B5EF4-FFF2-40B4-BE49-F238E27FC236}">
                <a16:creationId xmlns:a16="http://schemas.microsoft.com/office/drawing/2014/main" id="{92EA2589-A967-44E3-B57E-4C8C299E4A97}"/>
              </a:ext>
            </a:extLst>
          </p:cNvPr>
          <p:cNvSpPr/>
          <p:nvPr/>
        </p:nvSpPr>
        <p:spPr>
          <a:xfrm>
            <a:off x="9663835" y="3750736"/>
            <a:ext cx="840814" cy="646330"/>
          </a:xfrm>
          <a:prstGeom prst="roundRect">
            <a:avLst/>
          </a:prstGeom>
          <a:noFill/>
          <a:ln w="1905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7" name="矩形: 圓角 46">
            <a:extLst>
              <a:ext uri="{FF2B5EF4-FFF2-40B4-BE49-F238E27FC236}">
                <a16:creationId xmlns:a16="http://schemas.microsoft.com/office/drawing/2014/main" id="{032A5864-A0A3-4429-941F-81A5BE778FCE}"/>
              </a:ext>
            </a:extLst>
          </p:cNvPr>
          <p:cNvSpPr/>
          <p:nvPr/>
        </p:nvSpPr>
        <p:spPr>
          <a:xfrm>
            <a:off x="10546430" y="3750736"/>
            <a:ext cx="327660" cy="646330"/>
          </a:xfrm>
          <a:prstGeom prst="roundRect">
            <a:avLst/>
          </a:prstGeom>
          <a:noFill/>
          <a:ln w="1905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9" name="投影片編號版面配置區 3">
            <a:extLst>
              <a:ext uri="{FF2B5EF4-FFF2-40B4-BE49-F238E27FC236}">
                <a16:creationId xmlns:a16="http://schemas.microsoft.com/office/drawing/2014/main" id="{FB870C31-32AC-427A-8F8C-5F9F2BA288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779067" y="6407614"/>
            <a:ext cx="336733" cy="365125"/>
          </a:xfrm>
        </p:spPr>
        <p:txBody>
          <a:bodyPr/>
          <a:lstStyle/>
          <a:p>
            <a:pPr rtl="0"/>
            <a:fld id="{4FAB73BC-B049-4115-A692-8D63A059BFB8}" type="slidenum">
              <a:rPr lang="en-US" altLang="zh-TW" b="1" noProof="0" smtClean="0">
                <a:solidFill>
                  <a:schemeClr val="bg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6</a:t>
            </a:fld>
            <a:endParaRPr lang="zh-TW" altLang="en-US" b="1" noProof="0" dirty="0">
              <a:solidFill>
                <a:schemeClr val="bg1">
                  <a:lumMod val="75000"/>
                  <a:lumOff val="2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08693579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群組 3">
            <a:extLst>
              <a:ext uri="{FF2B5EF4-FFF2-40B4-BE49-F238E27FC236}">
                <a16:creationId xmlns:a16="http://schemas.microsoft.com/office/drawing/2014/main" id="{D7D1731A-159E-4C54-8A8E-561D500CF6C1}"/>
              </a:ext>
            </a:extLst>
          </p:cNvPr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3" name="矩形 2">
              <a:extLst>
                <a:ext uri="{FF2B5EF4-FFF2-40B4-BE49-F238E27FC236}">
                  <a16:creationId xmlns:a16="http://schemas.microsoft.com/office/drawing/2014/main" id="{85A05A64-86D2-4C90-994C-CEEE7E035760}"/>
                </a:ext>
              </a:extLst>
            </p:cNvPr>
            <p:cNvSpPr/>
            <p:nvPr/>
          </p:nvSpPr>
          <p:spPr>
            <a:xfrm>
              <a:off x="0" y="0"/>
              <a:ext cx="12192000" cy="6857990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pic>
          <p:nvPicPr>
            <p:cNvPr id="2" name="圖片 1">
              <a:extLst>
                <a:ext uri="{FF2B5EF4-FFF2-40B4-BE49-F238E27FC236}">
                  <a16:creationId xmlns:a16="http://schemas.microsoft.com/office/drawing/2014/main" id="{E7BD6330-1FEB-4290-AA13-E963792347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alphaModFix amt="40000"/>
            </a:blip>
            <a:srcRect t="15730"/>
            <a:stretch/>
          </p:blipFill>
          <p:spPr>
            <a:xfrm>
              <a:off x="20" y="10"/>
              <a:ext cx="12191980" cy="6857990"/>
            </a:xfrm>
            <a:prstGeom prst="rect">
              <a:avLst/>
            </a:prstGeom>
          </p:spPr>
        </p:pic>
      </p:grpSp>
      <p:grpSp>
        <p:nvGrpSpPr>
          <p:cNvPr id="5" name="群組 4">
            <a:extLst>
              <a:ext uri="{FF2B5EF4-FFF2-40B4-BE49-F238E27FC236}">
                <a16:creationId xmlns:a16="http://schemas.microsoft.com/office/drawing/2014/main" id="{97CC89A3-0EFF-4C23-A568-D683859588CE}"/>
              </a:ext>
            </a:extLst>
          </p:cNvPr>
          <p:cNvGrpSpPr/>
          <p:nvPr/>
        </p:nvGrpSpPr>
        <p:grpSpPr>
          <a:xfrm>
            <a:off x="20" y="132308"/>
            <a:ext cx="12191980" cy="1066800"/>
            <a:chOff x="20" y="132308"/>
            <a:chExt cx="12191980" cy="1066800"/>
          </a:xfrm>
        </p:grpSpPr>
        <p:sp>
          <p:nvSpPr>
            <p:cNvPr id="6" name="矩形 5">
              <a:extLst>
                <a:ext uri="{FF2B5EF4-FFF2-40B4-BE49-F238E27FC236}">
                  <a16:creationId xmlns:a16="http://schemas.microsoft.com/office/drawing/2014/main" id="{C4602D12-66CD-4A3A-B4A6-29FA7AE72500}"/>
                </a:ext>
              </a:extLst>
            </p:cNvPr>
            <p:cNvSpPr/>
            <p:nvPr/>
          </p:nvSpPr>
          <p:spPr>
            <a:xfrm>
              <a:off x="20" y="132308"/>
              <a:ext cx="12191980" cy="1066800"/>
            </a:xfrm>
            <a:prstGeom prst="rect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7" name="文字方塊 6">
              <a:extLst>
                <a:ext uri="{FF2B5EF4-FFF2-40B4-BE49-F238E27FC236}">
                  <a16:creationId xmlns:a16="http://schemas.microsoft.com/office/drawing/2014/main" id="{695FEA1C-B10B-47C8-A6B2-8CD74CF43588}"/>
                </a:ext>
              </a:extLst>
            </p:cNvPr>
            <p:cNvSpPr txBox="1"/>
            <p:nvPr/>
          </p:nvSpPr>
          <p:spPr>
            <a:xfrm>
              <a:off x="3887703" y="311765"/>
              <a:ext cx="4416594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TW" altLang="en-US" sz="40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新版編輯環境功能</a:t>
              </a:r>
            </a:p>
          </p:txBody>
        </p:sp>
      </p:grpSp>
      <p:sp>
        <p:nvSpPr>
          <p:cNvPr id="8" name="文字方塊 7">
            <a:extLst>
              <a:ext uri="{FF2B5EF4-FFF2-40B4-BE49-F238E27FC236}">
                <a16:creationId xmlns:a16="http://schemas.microsoft.com/office/drawing/2014/main" id="{6C666BB7-7B9D-4B29-AE83-67F42F64D82B}"/>
              </a:ext>
            </a:extLst>
          </p:cNvPr>
          <p:cNvSpPr txBox="1"/>
          <p:nvPr/>
        </p:nvSpPr>
        <p:spPr>
          <a:xfrm>
            <a:off x="987848" y="1778670"/>
            <a:ext cx="9761643" cy="8244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000"/>
              </a:lnSpc>
            </a:pPr>
            <a:r>
              <a:rPr lang="zh-TW" altLang="en-US" sz="20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系統會自動判斷此版面有哪些頁面是使用 </a:t>
            </a:r>
            <a:r>
              <a:rPr lang="en-US" altLang="zh-TW" sz="2000" b="1" dirty="0" err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Elementor</a:t>
            </a:r>
            <a:r>
              <a:rPr lang="en-US" altLang="zh-TW" sz="20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sz="20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編輯的，並提供直接切換的功能。</a:t>
            </a:r>
            <a:endParaRPr lang="en-US" altLang="zh-TW" sz="20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ts val="3000"/>
              </a:lnSpc>
            </a:pPr>
            <a:r>
              <a:rPr lang="zh-TW" altLang="en-US" sz="20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管理者可以直接點擊切換，不需要再進入 </a:t>
            </a:r>
            <a:r>
              <a:rPr lang="en-US" altLang="zh-TW" sz="20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WordPress </a:t>
            </a:r>
            <a:r>
              <a:rPr lang="zh-TW" altLang="en-US" sz="20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後台操作。</a:t>
            </a:r>
          </a:p>
        </p:txBody>
      </p:sp>
      <p:pic>
        <p:nvPicPr>
          <p:cNvPr id="9" name="圖片 8">
            <a:extLst>
              <a:ext uri="{FF2B5EF4-FFF2-40B4-BE49-F238E27FC236}">
                <a16:creationId xmlns:a16="http://schemas.microsoft.com/office/drawing/2014/main" id="{D6833BF3-0DE7-4DA6-96FE-1C55996C6B6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5424" y="2781546"/>
            <a:ext cx="10061152" cy="3632755"/>
          </a:xfrm>
          <a:prstGeom prst="rect">
            <a:avLst/>
          </a:prstGeom>
          <a:ln>
            <a:solidFill>
              <a:schemeClr val="bg1"/>
            </a:solidFill>
          </a:ln>
        </p:spPr>
      </p:pic>
      <p:sp>
        <p:nvSpPr>
          <p:cNvPr id="10" name="矩形: 圓角 9">
            <a:extLst>
              <a:ext uri="{FF2B5EF4-FFF2-40B4-BE49-F238E27FC236}">
                <a16:creationId xmlns:a16="http://schemas.microsoft.com/office/drawing/2014/main" id="{48E66C7E-3EB4-4646-93B3-08AB4E07942E}"/>
              </a:ext>
            </a:extLst>
          </p:cNvPr>
          <p:cNvSpPr/>
          <p:nvPr/>
        </p:nvSpPr>
        <p:spPr>
          <a:xfrm>
            <a:off x="3792412" y="2796776"/>
            <a:ext cx="1686367" cy="403624"/>
          </a:xfrm>
          <a:prstGeom prst="roundRect">
            <a:avLst/>
          </a:prstGeom>
          <a:noFill/>
          <a:ln w="1905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2" name="投影片編號版面配置區 3">
            <a:extLst>
              <a:ext uri="{FF2B5EF4-FFF2-40B4-BE49-F238E27FC236}">
                <a16:creationId xmlns:a16="http://schemas.microsoft.com/office/drawing/2014/main" id="{5ECE9416-11C4-4489-A1AA-41156ECBB5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779067" y="6407614"/>
            <a:ext cx="336733" cy="365125"/>
          </a:xfrm>
        </p:spPr>
        <p:txBody>
          <a:bodyPr/>
          <a:lstStyle/>
          <a:p>
            <a:pPr rtl="0"/>
            <a:fld id="{4FAB73BC-B049-4115-A692-8D63A059BFB8}" type="slidenum">
              <a:rPr lang="en-US" altLang="zh-TW" b="1" noProof="0" smtClean="0">
                <a:solidFill>
                  <a:schemeClr val="bg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7</a:t>
            </a:fld>
            <a:endParaRPr lang="zh-TW" altLang="en-US" b="1" noProof="0" dirty="0">
              <a:solidFill>
                <a:schemeClr val="bg1">
                  <a:lumMod val="75000"/>
                  <a:lumOff val="2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3" name="文字方塊 12">
            <a:extLst>
              <a:ext uri="{FF2B5EF4-FFF2-40B4-BE49-F238E27FC236}">
                <a16:creationId xmlns:a16="http://schemas.microsoft.com/office/drawing/2014/main" id="{5E75827B-118F-4269-8D56-326423DC2BA8}"/>
              </a:ext>
            </a:extLst>
          </p:cNvPr>
          <p:cNvSpPr txBox="1"/>
          <p:nvPr/>
        </p:nvSpPr>
        <p:spPr>
          <a:xfrm>
            <a:off x="1100611" y="1438216"/>
            <a:ext cx="646331" cy="369332"/>
          </a:xfrm>
          <a:prstGeom prst="rect">
            <a:avLst/>
          </a:prstGeom>
          <a:noFill/>
          <a:ln w="12700">
            <a:solidFill>
              <a:schemeClr val="bg1"/>
            </a:solidFill>
          </a:ln>
        </p:spPr>
        <p:txBody>
          <a:bodyPr wrap="none" rtlCol="0">
            <a:spAutoFit/>
          </a:bodyPr>
          <a:lstStyle/>
          <a:p>
            <a:r>
              <a:rPr lang="zh-TW" altLang="en-US" b="1" dirty="0">
                <a:solidFill>
                  <a:sysClr val="windowText" lastClr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新版</a:t>
            </a:r>
          </a:p>
        </p:txBody>
      </p:sp>
    </p:spTree>
    <p:extLst>
      <p:ext uri="{BB962C8B-B14F-4D97-AF65-F5344CB8AC3E}">
        <p14:creationId xmlns:p14="http://schemas.microsoft.com/office/powerpoint/2010/main" val="335465049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帶狀">
  <a:themeElements>
    <a:clrScheme name="Banded">
      <a:dk1>
        <a:srgbClr val="2C2C2C"/>
      </a:dk1>
      <a:lt1>
        <a:srgbClr val="FFFFFF"/>
      </a:lt1>
      <a:dk2>
        <a:srgbClr val="099BDD"/>
      </a:dk2>
      <a:lt2>
        <a:srgbClr val="F2F2F2"/>
      </a:lt2>
      <a:accent1>
        <a:srgbClr val="FFC000"/>
      </a:accent1>
      <a:accent2>
        <a:srgbClr val="A5D028"/>
      </a:accent2>
      <a:accent3>
        <a:srgbClr val="08CC78"/>
      </a:accent3>
      <a:accent4>
        <a:srgbClr val="F24099"/>
      </a:accent4>
      <a:accent5>
        <a:srgbClr val="828288"/>
      </a:accent5>
      <a:accent6>
        <a:srgbClr val="F56617"/>
      </a:accent6>
      <a:hlink>
        <a:srgbClr val="005DBA"/>
      </a:hlink>
      <a:folHlink>
        <a:srgbClr val="6C606A"/>
      </a:folHlink>
    </a:clrScheme>
    <a:fontScheme name="Banded">
      <a:maj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Banded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120000"/>
                <a:lumMod val="107000"/>
              </a:schemeClr>
            </a:gs>
            <a:gs pos="50000">
              <a:schemeClr val="phClr">
                <a:tint val="70000"/>
                <a:satMod val="124000"/>
                <a:lumMod val="103000"/>
              </a:schemeClr>
            </a:gs>
            <a:gs pos="100000">
              <a:schemeClr val="phClr">
                <a:tint val="85000"/>
                <a:satMod val="12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5000"/>
                <a:shade val="98000"/>
                <a:satMod val="110000"/>
                <a:lumMod val="103000"/>
              </a:schemeClr>
            </a:gs>
            <a:gs pos="50000">
              <a:schemeClr val="phClr">
                <a:shade val="85000"/>
                <a:satMod val="105000"/>
                <a:lumMod val="100000"/>
              </a:schemeClr>
            </a:gs>
            <a:gs pos="100000">
              <a:schemeClr val="phClr">
                <a:shade val="60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5875" dir="5400000" algn="ctr" rotWithShape="0">
              <a:srgbClr val="000000">
                <a:alpha val="68000"/>
              </a:srgbClr>
            </a:outerShdw>
          </a:effectLst>
        </a:effectStyle>
        <a:effectStyle>
          <a:effectLst>
            <a:outerShdw blurRad="88900" dist="2794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/>
              <a:schemeClr val="phClr">
                <a:shade val="91000"/>
                <a:satMod val="105000"/>
              </a:schemeClr>
            </a:duotone>
          </a:blip>
          <a:tile tx="0" ty="0" sx="100000" sy="100000" flip="none" algn="tl"/>
        </a:blipFill>
        <a:gradFill rotWithShape="1">
          <a:gsLst>
            <a:gs pos="0">
              <a:schemeClr val="phClr">
                <a:tint val="100000"/>
                <a:shade val="0"/>
                <a:satMod val="100000"/>
              </a:schemeClr>
            </a:gs>
            <a:gs pos="100000">
              <a:schemeClr val="phClr">
                <a:shade val="100000"/>
                <a:satMod val="10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36804232_TF89910445.potx" id="{D51AFC88-EF60-496D-9C6F-AE10744E859D}" vid="{A6695148-A923-41B3-86AD-93BFA79596CE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1" ma:contentTypeDescription="Create a new document." ma:contentTypeScope="" ma:versionID="9677210f24a1be23c92c90fd886aa0aa">
  <xsd:schema xmlns:xsd="http://www.w3.org/2001/XMLSchema" xmlns:xs="http://www.w3.org/2001/XMLSchema" xmlns:p="http://schemas.microsoft.com/office/2006/metadata/properties" xmlns:ns2="71af3243-3dd4-4a8d-8c0d-dd76da1f02a5" xmlns:ns3="16c05727-aa75-4e4a-9b5f-8a80a1165891" targetNamespace="http://schemas.microsoft.com/office/2006/metadata/properties" ma:root="true" ma:fieldsID="60e05723c5c1908df1a1a4ebf11d344e" ns2:_="" ns3:_="">
    <xsd:import namespace="71af3243-3dd4-4a8d-8c0d-dd76da1f02a5"/>
    <xsd:import namespace="16c05727-aa75-4e4a-9b5f-8a80a11658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MediaServiceKeyPoints xmlns="71af3243-3dd4-4a8d-8c0d-dd76da1f02a5" xsi:nil="true"/>
  </documentManagement>
</p:properties>
</file>

<file path=customXml/itemProps1.xml><?xml version="1.0" encoding="utf-8"?>
<ds:datastoreItem xmlns:ds="http://schemas.openxmlformats.org/officeDocument/2006/customXml" ds:itemID="{8F871927-9856-4138-B7A7-125C4AA7EFDB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79934CB3-A97C-40D1-8D7D-5211E1C57C0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1af3243-3dd4-4a8d-8c0d-dd76da1f02a5"/>
    <ds:schemaRef ds:uri="16c05727-aa75-4e4a-9b5f-8a80a116589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644E3864-550F-4194-BC9D-CCA442A52D0D}">
  <ds:schemaRefs>
    <ds:schemaRef ds:uri="http://purl.org/dc/elements/1.1/"/>
    <ds:schemaRef ds:uri="http://purl.org/dc/dcmitype/"/>
    <ds:schemaRef ds:uri="http://schemas.microsoft.com/office/2006/metadata/properties"/>
    <ds:schemaRef ds:uri="16c05727-aa75-4e4a-9b5f-8a80a1165891"/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71af3243-3dd4-4a8d-8c0d-dd76da1f02a5"/>
    <ds:schemaRef ds:uri="http://www.w3.org/XML/1998/namespace"/>
    <ds:schemaRef ds:uri="http://purl.org/dc/terms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帶狀設計</Template>
  <TotalTime>0</TotalTime>
  <Words>180</Words>
  <Application>Microsoft Office PowerPoint</Application>
  <PresentationFormat>寬螢幕</PresentationFormat>
  <Paragraphs>61</Paragraphs>
  <Slides>7</Slides>
  <Notes>1</Notes>
  <HiddenSlides>0</HiddenSlides>
  <MMClips>0</MMClips>
  <ScaleCrop>false</ScaleCrop>
  <HeadingPairs>
    <vt:vector size="6" baseType="variant">
      <vt:variant>
        <vt:lpstr>使用字型</vt:lpstr>
      </vt:variant>
      <vt:variant>
        <vt:i4>5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7</vt:i4>
      </vt:variant>
    </vt:vector>
  </HeadingPairs>
  <TitlesOfParts>
    <vt:vector size="13" baseType="lpstr">
      <vt:lpstr>Microsoft JhengHei UI</vt:lpstr>
      <vt:lpstr>微軟正黑體</vt:lpstr>
      <vt:lpstr>新細明體</vt:lpstr>
      <vt:lpstr>Corbel</vt:lpstr>
      <vt:lpstr>Wingdings</vt:lpstr>
      <vt:lpstr>帶狀</vt:lpstr>
      <vt:lpstr>新舊版Elementor編輯環境差異介紹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2026-05-06T06:27:54Z</dcterms:created>
  <dcterms:modified xsi:type="dcterms:W3CDTF">2026-05-06T08:41:31Z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